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4"/>
  </p:notesMasterIdLst>
  <p:handoutMasterIdLst>
    <p:handoutMasterId r:id="rId55"/>
  </p:handoutMasterIdLst>
  <p:sldIdLst>
    <p:sldId id="333" r:id="rId5"/>
    <p:sldId id="339" r:id="rId6"/>
    <p:sldId id="389" r:id="rId7"/>
    <p:sldId id="484" r:id="rId8"/>
    <p:sldId id="395" r:id="rId9"/>
    <p:sldId id="436" r:id="rId10"/>
    <p:sldId id="468" r:id="rId11"/>
    <p:sldId id="467" r:id="rId12"/>
    <p:sldId id="473" r:id="rId13"/>
    <p:sldId id="475" r:id="rId14"/>
    <p:sldId id="476" r:id="rId15"/>
    <p:sldId id="469" r:id="rId16"/>
    <p:sldId id="474" r:id="rId17"/>
    <p:sldId id="483" r:id="rId18"/>
    <p:sldId id="487" r:id="rId19"/>
    <p:sldId id="480" r:id="rId20"/>
    <p:sldId id="481" r:id="rId21"/>
    <p:sldId id="478" r:id="rId22"/>
    <p:sldId id="477" r:id="rId23"/>
    <p:sldId id="485" r:id="rId24"/>
    <p:sldId id="488" r:id="rId25"/>
    <p:sldId id="471" r:id="rId26"/>
    <p:sldId id="472" r:id="rId27"/>
    <p:sldId id="494" r:id="rId28"/>
    <p:sldId id="490" r:id="rId29"/>
    <p:sldId id="493" r:id="rId30"/>
    <p:sldId id="499" r:id="rId31"/>
    <p:sldId id="503" r:id="rId32"/>
    <p:sldId id="504" r:id="rId33"/>
    <p:sldId id="508" r:id="rId34"/>
    <p:sldId id="501" r:id="rId35"/>
    <p:sldId id="511" r:id="rId36"/>
    <p:sldId id="515" r:id="rId37"/>
    <p:sldId id="399" r:id="rId38"/>
    <p:sldId id="500" r:id="rId39"/>
    <p:sldId id="510" r:id="rId40"/>
    <p:sldId id="491" r:id="rId41"/>
    <p:sldId id="502" r:id="rId42"/>
    <p:sldId id="495" r:id="rId43"/>
    <p:sldId id="492" r:id="rId44"/>
    <p:sldId id="496" r:id="rId45"/>
    <p:sldId id="497" r:id="rId46"/>
    <p:sldId id="498" r:id="rId47"/>
    <p:sldId id="505" r:id="rId48"/>
    <p:sldId id="507" r:id="rId49"/>
    <p:sldId id="393" r:id="rId50"/>
    <p:sldId id="512" r:id="rId51"/>
    <p:sldId id="513" r:id="rId52"/>
    <p:sldId id="514" r:id="rId53"/>
  </p:sldIdLst>
  <p:sldSz cx="12192000" cy="6858000"/>
  <p:notesSz cx="6858000" cy="9144000"/>
  <p:custDataLst>
    <p:tags r:id="rId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A08"/>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autoAdjust="0"/>
    <p:restoredTop sz="94635" autoAdjust="0"/>
  </p:normalViewPr>
  <p:slideViewPr>
    <p:cSldViewPr snapToGrid="0">
      <p:cViewPr varScale="1">
        <p:scale>
          <a:sx n="41" d="100"/>
          <a:sy n="41" d="100"/>
        </p:scale>
        <p:origin x="1248"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368F83A-302B-D5C7-8388-31A7738B9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5529D8-29D3-4EF8-AFE4-9B04C334D78A}" type="datetimeFigureOut">
              <a:rPr lang="en-US" smtClean="0"/>
              <a:pPr/>
              <a:t>10/9/2025</a:t>
            </a:fld>
            <a:endParaRPr lang="en-US" dirty="0"/>
          </a:p>
        </p:txBody>
      </p:sp>
      <p:sp>
        <p:nvSpPr>
          <p:cNvPr id="4" name="Footer Placeholder 3">
            <a:extLst>
              <a:ext uri="{FF2B5EF4-FFF2-40B4-BE49-F238E27FC236}">
                <a16:creationId xmlns:a16="http://schemas.microsoft.com/office/drawing/2014/main" id="{A90593AB-C6A0-9A15-AB36-A73DC45ECA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Footer</a:t>
            </a:r>
          </a:p>
        </p:txBody>
      </p:sp>
      <p:sp>
        <p:nvSpPr>
          <p:cNvPr id="5" name="Slide Number Placeholder 4">
            <a:extLst>
              <a:ext uri="{FF2B5EF4-FFF2-40B4-BE49-F238E27FC236}">
                <a16:creationId xmlns:a16="http://schemas.microsoft.com/office/drawing/2014/main" id="{EEFA4FD5-91A7-B4C3-9946-947BB86E9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CE52CC-DD0F-44B3-B13D-E7228EEC80E7}" type="slidenum">
              <a:rPr lang="en-US" smtClean="0"/>
              <a:pPr/>
              <a:t>‹Nº›</a:t>
            </a:fld>
            <a:endParaRPr lang="en-US" dirty="0"/>
          </a:p>
        </p:txBody>
      </p:sp>
      <p:sp>
        <p:nvSpPr>
          <p:cNvPr id="6" name="Header Placeholder 5">
            <a:extLst>
              <a:ext uri="{FF2B5EF4-FFF2-40B4-BE49-F238E27FC236}">
                <a16:creationId xmlns:a16="http://schemas.microsoft.com/office/drawing/2014/main" id="{7D257EEE-7A71-A801-1D30-27730853F4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dirty="0"/>
              <a:t>Header</a:t>
            </a:r>
            <a:endParaRPr lang="en-US" dirty="0"/>
          </a:p>
        </p:txBody>
      </p:sp>
    </p:spTree>
    <p:extLst>
      <p:ext uri="{BB962C8B-B14F-4D97-AF65-F5344CB8AC3E}">
        <p14:creationId xmlns:p14="http://schemas.microsoft.com/office/powerpoint/2010/main" val="3323363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dirty="0"/>
              <a:t>Click to edit Master text styles</a:t>
            </a:r>
            <a:endParaRPr lang="zh-CN" altLang="en-US" dirty="0"/>
          </a:p>
          <a:p>
            <a:pPr lvl="1"/>
            <a:r>
              <a:rPr lang="en-US" altLang="zh-CN" dirty="0"/>
              <a:t>Second</a:t>
            </a:r>
            <a:r>
              <a:rPr lang="zh-CN" altLang="en-US" dirty="0"/>
              <a:t> </a:t>
            </a:r>
            <a:r>
              <a:rPr lang="en-US" altLang="zh-CN" dirty="0"/>
              <a:t>level</a:t>
            </a:r>
            <a:endParaRPr lang="zh-CN" altLang="en-US" dirty="0"/>
          </a:p>
          <a:p>
            <a:pPr lvl="2"/>
            <a:r>
              <a:rPr lang="en-US" altLang="zh-CN" dirty="0"/>
              <a:t>Third</a:t>
            </a:r>
            <a:r>
              <a:rPr lang="zh-CN" altLang="en-US" dirty="0"/>
              <a:t> </a:t>
            </a:r>
            <a:r>
              <a:rPr lang="en-US" altLang="zh-CN" dirty="0"/>
              <a:t>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pPr/>
              <a:t>‹Nº›</a:t>
            </a:fld>
            <a:endParaRPr lang="zh-CN" altLang="en-US"/>
          </a:p>
        </p:txBody>
      </p:sp>
      <p:sp>
        <p:nvSpPr>
          <p:cNvPr id="8" name="Date Placeholder 7">
            <a:extLst>
              <a:ext uri="{FF2B5EF4-FFF2-40B4-BE49-F238E27FC236}">
                <a16:creationId xmlns:a16="http://schemas.microsoft.com/office/drawing/2014/main" id="{2D11F53F-2F00-3651-F337-81306AF8F1E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F805B-254D-4FE1-8316-FEA92B4B8253}" type="datetimeFigureOut">
              <a:rPr lang="en-US" smtClean="0"/>
              <a:pPr/>
              <a:t>10/9/2025</a:t>
            </a:fld>
            <a:endParaRPr 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415999"/>
          </a:xfrm>
        </p:spPr>
        <p:txBody>
          <a:bodyPr lIns="0" tIns="0" rIns="0" bIns="0" anchor="t">
            <a:noAutofit/>
          </a:bodyPr>
          <a:lstStyle>
            <a:lvl1pPr algn="l">
              <a:lnSpc>
                <a:spcPct val="100000"/>
              </a:lnSpc>
              <a:defRPr sz="5400" b="0"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21208" y="4079853"/>
            <a:ext cx="7478990" cy="1431947"/>
          </a:xfrm>
        </p:spPr>
        <p:txBody>
          <a:bodyPr lIns="0" tIns="0" rIns="0" bIns="0" anchor="b">
            <a:noAutofit/>
          </a:bodyPr>
          <a:lstStyle>
            <a:lvl1pPr marL="0" indent="0" algn="l">
              <a:lnSpc>
                <a:spcPct val="100000"/>
              </a:lnSpc>
              <a:spcBef>
                <a:spcPts val="0"/>
              </a:spcBef>
              <a:buNone/>
              <a:defRPr sz="2400"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Content Placeholder 13">
            <a:extLst>
              <a:ext uri="{FF2B5EF4-FFF2-40B4-BE49-F238E27FC236}">
                <a16:creationId xmlns:a16="http://schemas.microsoft.com/office/drawing/2014/main" id="{124F891E-404B-F131-1FD2-DA5254520536}"/>
              </a:ext>
            </a:extLst>
          </p:cNvPr>
          <p:cNvSpPr>
            <a:spLocks noGrp="1"/>
          </p:cNvSpPr>
          <p:nvPr>
            <p:ph sz="quarter" idx="13" hasCustomPrompt="1"/>
          </p:nvPr>
        </p:nvSpPr>
        <p:spPr>
          <a:xfrm>
            <a:off x="521208" y="5730242"/>
            <a:ext cx="2336800" cy="355600"/>
          </a:xfrm>
        </p:spPr>
        <p:txBody>
          <a:bodyPr lIns="0" tIns="0" rIns="0" bIns="0" anchor="b">
            <a:noAutofit/>
          </a:bodyPr>
          <a:lstStyle>
            <a:lvl1pPr marL="0" indent="0">
              <a:spcBef>
                <a:spcPts val="0"/>
              </a:spcBef>
              <a:buNone/>
              <a:defRPr sz="1600" baseline="0"/>
            </a:lvl1pPr>
          </a:lstStyle>
          <a:p>
            <a:pPr lvl="0"/>
            <a:r>
              <a:rPr lang="en-US"/>
              <a:t>Presenter Name</a:t>
            </a:r>
          </a:p>
        </p:txBody>
      </p:sp>
      <p:sp>
        <p:nvSpPr>
          <p:cNvPr id="8" name="Freeform 10">
            <a:extLst>
              <a:ext uri="{FF2B5EF4-FFF2-40B4-BE49-F238E27FC236}">
                <a16:creationId xmlns:a16="http://schemas.microsoft.com/office/drawing/2014/main" id="{9B4524D4-F713-E563-D1A7-3E1DE52F19AE}"/>
              </a:ext>
              <a:ext uri="{C183D7F6-B498-43B3-948B-1728B52AA6E4}">
                <adec:decorative xmlns:adec="http://schemas.microsoft.com/office/drawing/2017/decorative" val="1"/>
              </a:ext>
            </a:extLst>
          </p:cNvPr>
          <p:cNvSpPr/>
          <p:nvPr userDrawn="1"/>
        </p:nvSpPr>
        <p:spPr>
          <a:xfrm>
            <a:off x="-575" y="6309358"/>
            <a:ext cx="2426216" cy="548642"/>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Freeform 10">
            <a:extLst>
              <a:ext uri="{FF2B5EF4-FFF2-40B4-BE49-F238E27FC236}">
                <a16:creationId xmlns:a16="http://schemas.microsoft.com/office/drawing/2014/main" id="{51C6B34C-C370-8252-62D0-6F16022CD408}"/>
              </a:ext>
              <a:ext uri="{C183D7F6-B498-43B3-948B-1728B52AA6E4}">
                <adec:decorative xmlns:adec="http://schemas.microsoft.com/office/drawing/2017/decorative" val="1"/>
              </a:ext>
            </a:extLst>
          </p:cNvPr>
          <p:cNvSpPr/>
          <p:nvPr userDrawn="1"/>
        </p:nvSpPr>
        <p:spPr>
          <a:xfrm rot="5400000">
            <a:off x="-713064" y="2730369"/>
            <a:ext cx="1947336" cy="521208"/>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10">
            <a:extLst>
              <a:ext uri="{FF2B5EF4-FFF2-40B4-BE49-F238E27FC236}">
                <a16:creationId xmlns:a16="http://schemas.microsoft.com/office/drawing/2014/main" id="{DD46D46B-5E31-55A0-FC35-87A4FB3A17E5}"/>
              </a:ext>
              <a:ext uri="{C183D7F6-B498-43B3-948B-1728B52AA6E4}">
                <adec:decorative xmlns:adec="http://schemas.microsoft.com/office/drawing/2017/decorative" val="1"/>
              </a:ext>
            </a:extLst>
          </p:cNvPr>
          <p:cNvSpPr/>
          <p:nvPr userDrawn="1"/>
        </p:nvSpPr>
        <p:spPr>
          <a:xfrm rot="5400000">
            <a:off x="7062788" y="1728788"/>
            <a:ext cx="6858000" cy="3400424"/>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7" name="Date Placeholder 16">
            <a:extLst>
              <a:ext uri="{FF2B5EF4-FFF2-40B4-BE49-F238E27FC236}">
                <a16:creationId xmlns:a16="http://schemas.microsoft.com/office/drawing/2014/main" id="{98F28BAF-E9F6-4963-C7E4-899269566813}"/>
              </a:ext>
            </a:extLst>
          </p:cNvPr>
          <p:cNvSpPr>
            <a:spLocks noGrp="1"/>
          </p:cNvSpPr>
          <p:nvPr>
            <p:ph type="dt" sz="half" idx="14"/>
          </p:nvPr>
        </p:nvSpPr>
        <p:spPr/>
        <p:txBody>
          <a:bodyPr/>
          <a:lstStyle/>
          <a:p>
            <a:r>
              <a:rPr lang="en-US" altLang="zh-CN"/>
              <a:t>04/26/2025</a:t>
            </a:r>
          </a:p>
        </p:txBody>
      </p:sp>
      <p:sp>
        <p:nvSpPr>
          <p:cNvPr id="18" name="Footer Placeholder 17">
            <a:extLst>
              <a:ext uri="{FF2B5EF4-FFF2-40B4-BE49-F238E27FC236}">
                <a16:creationId xmlns:a16="http://schemas.microsoft.com/office/drawing/2014/main" id="{E22060AA-B148-12C6-E41B-250BD1D30C77}"/>
              </a:ext>
            </a:extLst>
          </p:cNvPr>
          <p:cNvSpPr>
            <a:spLocks noGrp="1"/>
          </p:cNvSpPr>
          <p:nvPr>
            <p:ph type="ftr" sz="quarter" idx="15"/>
          </p:nvPr>
        </p:nvSpPr>
        <p:spPr/>
        <p:txBody>
          <a:bodyPr/>
          <a:lstStyle/>
          <a:p>
            <a:r>
              <a:rPr lang="en-US" altLang="zh-CN"/>
              <a:t>Sample Footer Text</a:t>
            </a:r>
          </a:p>
        </p:txBody>
      </p:sp>
      <p:sp>
        <p:nvSpPr>
          <p:cNvPr id="19" name="Slide Number Placeholder 18">
            <a:extLst>
              <a:ext uri="{FF2B5EF4-FFF2-40B4-BE49-F238E27FC236}">
                <a16:creationId xmlns:a16="http://schemas.microsoft.com/office/drawing/2014/main" id="{C8551D27-1EFF-B9D0-5995-4DD0450BB7DC}"/>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6124442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7 ite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44000" y="831919"/>
            <a:ext cx="10504000" cy="1554480"/>
          </a:xfrm>
        </p:spPr>
        <p:txBody>
          <a:bodyPr lIns="0" tIns="0" rIns="0" bIns="0" anchor="b">
            <a:noAutofit/>
          </a:bodyPr>
          <a:lstStyle>
            <a:lvl1pPr>
              <a:defRPr sz="3600" b="0" baseline="0"/>
            </a:lvl1pPr>
          </a:lstStyle>
          <a:p>
            <a:r>
              <a:rPr lang="en-US"/>
              <a:t>Click to edit Master title style</a:t>
            </a:r>
          </a:p>
        </p:txBody>
      </p:sp>
      <p:sp>
        <p:nvSpPr>
          <p:cNvPr id="40" name="Text Placeholder 39">
            <a:extLst>
              <a:ext uri="{FF2B5EF4-FFF2-40B4-BE49-F238E27FC236}">
                <a16:creationId xmlns:a16="http://schemas.microsoft.com/office/drawing/2014/main" id="{16A84503-533D-0FB4-1FFF-F99D94985FC8}"/>
              </a:ext>
            </a:extLst>
          </p:cNvPr>
          <p:cNvSpPr>
            <a:spLocks noGrp="1"/>
          </p:cNvSpPr>
          <p:nvPr>
            <p:ph type="body" sz="quarter" idx="27"/>
          </p:nvPr>
        </p:nvSpPr>
        <p:spPr>
          <a:xfrm>
            <a:off x="1281113" y="2814135"/>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2" name="Text Placeholder 39">
            <a:extLst>
              <a:ext uri="{FF2B5EF4-FFF2-40B4-BE49-F238E27FC236}">
                <a16:creationId xmlns:a16="http://schemas.microsoft.com/office/drawing/2014/main" id="{E7AEEA39-69B3-E8AB-1B52-DEAF566D4571}"/>
              </a:ext>
            </a:extLst>
          </p:cNvPr>
          <p:cNvSpPr>
            <a:spLocks noGrp="1"/>
          </p:cNvSpPr>
          <p:nvPr>
            <p:ph type="body" sz="quarter" idx="29"/>
          </p:nvPr>
        </p:nvSpPr>
        <p:spPr>
          <a:xfrm>
            <a:off x="1281113" y="3639663"/>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3" name="Text Placeholder 39">
            <a:extLst>
              <a:ext uri="{FF2B5EF4-FFF2-40B4-BE49-F238E27FC236}">
                <a16:creationId xmlns:a16="http://schemas.microsoft.com/office/drawing/2014/main" id="{5462FFAA-616F-1112-8D93-D1429CE2769E}"/>
              </a:ext>
            </a:extLst>
          </p:cNvPr>
          <p:cNvSpPr>
            <a:spLocks noGrp="1"/>
          </p:cNvSpPr>
          <p:nvPr>
            <p:ph type="body" sz="quarter" idx="30"/>
          </p:nvPr>
        </p:nvSpPr>
        <p:spPr>
          <a:xfrm>
            <a:off x="1281113" y="4435367"/>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4" name="Text Placeholder 39">
            <a:extLst>
              <a:ext uri="{FF2B5EF4-FFF2-40B4-BE49-F238E27FC236}">
                <a16:creationId xmlns:a16="http://schemas.microsoft.com/office/drawing/2014/main" id="{F971441E-A861-BBA6-17CE-7CECD0DDCA6F}"/>
              </a:ext>
            </a:extLst>
          </p:cNvPr>
          <p:cNvSpPr>
            <a:spLocks noGrp="1"/>
          </p:cNvSpPr>
          <p:nvPr>
            <p:ph type="body" sz="quarter" idx="31"/>
          </p:nvPr>
        </p:nvSpPr>
        <p:spPr>
          <a:xfrm>
            <a:off x="1281113" y="5256629"/>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1" name="Text Placeholder 39">
            <a:extLst>
              <a:ext uri="{FF2B5EF4-FFF2-40B4-BE49-F238E27FC236}">
                <a16:creationId xmlns:a16="http://schemas.microsoft.com/office/drawing/2014/main" id="{8B493041-6741-D46B-F909-CD7C00DEAE60}"/>
              </a:ext>
            </a:extLst>
          </p:cNvPr>
          <p:cNvSpPr>
            <a:spLocks noGrp="1"/>
          </p:cNvSpPr>
          <p:nvPr>
            <p:ph type="body" sz="quarter" idx="28"/>
          </p:nvPr>
        </p:nvSpPr>
        <p:spPr>
          <a:xfrm>
            <a:off x="6913666" y="2814135"/>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5" name="Text Placeholder 39">
            <a:extLst>
              <a:ext uri="{FF2B5EF4-FFF2-40B4-BE49-F238E27FC236}">
                <a16:creationId xmlns:a16="http://schemas.microsoft.com/office/drawing/2014/main" id="{0970355D-37C5-6F1A-64BF-E4B95748BBF5}"/>
              </a:ext>
            </a:extLst>
          </p:cNvPr>
          <p:cNvSpPr>
            <a:spLocks noGrp="1"/>
          </p:cNvSpPr>
          <p:nvPr>
            <p:ph type="body" sz="quarter" idx="32"/>
          </p:nvPr>
        </p:nvSpPr>
        <p:spPr>
          <a:xfrm>
            <a:off x="6913666" y="3639663"/>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6" name="Text Placeholder 39">
            <a:extLst>
              <a:ext uri="{FF2B5EF4-FFF2-40B4-BE49-F238E27FC236}">
                <a16:creationId xmlns:a16="http://schemas.microsoft.com/office/drawing/2014/main" id="{BEFE0484-B67E-9C46-955E-345C74277C5E}"/>
              </a:ext>
            </a:extLst>
          </p:cNvPr>
          <p:cNvSpPr>
            <a:spLocks noGrp="1"/>
          </p:cNvSpPr>
          <p:nvPr>
            <p:ph type="body" sz="quarter" idx="33"/>
          </p:nvPr>
        </p:nvSpPr>
        <p:spPr>
          <a:xfrm>
            <a:off x="6913666" y="4435367"/>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0" name="Freeform 17">
            <a:extLst>
              <a:ext uri="{FF2B5EF4-FFF2-40B4-BE49-F238E27FC236}">
                <a16:creationId xmlns:a16="http://schemas.microsoft.com/office/drawing/2014/main" id="{C2017B91-2EEB-9FBA-8E16-2096C92E2D0C}"/>
              </a:ext>
              <a:ext uri="{C183D7F6-B498-43B3-948B-1728B52AA6E4}">
                <adec:decorative xmlns:adec="http://schemas.microsoft.com/office/drawing/2017/decorative" val="1"/>
              </a:ext>
            </a:extLst>
          </p:cNvPr>
          <p:cNvSpPr/>
          <p:nvPr userDrawn="1"/>
        </p:nvSpPr>
        <p:spPr>
          <a:xfrm flipV="1">
            <a:off x="8623300" y="6526800"/>
            <a:ext cx="3568700"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6" name="Freeform 17">
            <a:extLst>
              <a:ext uri="{FF2B5EF4-FFF2-40B4-BE49-F238E27FC236}">
                <a16:creationId xmlns:a16="http://schemas.microsoft.com/office/drawing/2014/main" id="{4287DD1D-8A12-5CFA-F182-60F767DC3DCA}"/>
              </a:ext>
              <a:ext uri="{C183D7F6-B498-43B3-948B-1728B52AA6E4}">
                <adec:decorative xmlns:adec="http://schemas.microsoft.com/office/drawing/2017/decorative" val="1"/>
              </a:ext>
            </a:extLst>
          </p:cNvPr>
          <p:cNvSpPr/>
          <p:nvPr userDrawn="1"/>
        </p:nvSpPr>
        <p:spPr>
          <a:xfrm>
            <a:off x="1" y="0"/>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8" name="Freeform 17">
            <a:extLst>
              <a:ext uri="{FF2B5EF4-FFF2-40B4-BE49-F238E27FC236}">
                <a16:creationId xmlns:a16="http://schemas.microsoft.com/office/drawing/2014/main" id="{411429CA-5A33-DA3D-D3DB-C42D85B101E5}"/>
              </a:ext>
              <a:ext uri="{C183D7F6-B498-43B3-948B-1728B52AA6E4}">
                <adec:decorative xmlns:adec="http://schemas.microsoft.com/office/drawing/2017/decorative" val="1"/>
              </a:ext>
            </a:extLst>
          </p:cNvPr>
          <p:cNvSpPr/>
          <p:nvPr userDrawn="1"/>
        </p:nvSpPr>
        <p:spPr>
          <a:xfrm flipV="1">
            <a:off x="0"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9" name="Isosceles Triangle 3">
            <a:extLst>
              <a:ext uri="{FF2B5EF4-FFF2-40B4-BE49-F238E27FC236}">
                <a16:creationId xmlns:a16="http://schemas.microsoft.com/office/drawing/2014/main" id="{2ABE2A89-7B53-F3AA-992C-F5FDFD47CDA2}"/>
              </a:ext>
              <a:ext uri="{C183D7F6-B498-43B3-948B-1728B52AA6E4}">
                <adec:decorative xmlns:adec="http://schemas.microsoft.com/office/drawing/2017/decorative" val="1"/>
              </a:ext>
            </a:extLst>
          </p:cNvPr>
          <p:cNvSpPr/>
          <p:nvPr userDrawn="1"/>
        </p:nvSpPr>
        <p:spPr>
          <a:xfrm rot="5400000" flipH="1">
            <a:off x="823702" y="3084150"/>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1" name="Isosceles Triangle 4">
            <a:extLst>
              <a:ext uri="{FF2B5EF4-FFF2-40B4-BE49-F238E27FC236}">
                <a16:creationId xmlns:a16="http://schemas.microsoft.com/office/drawing/2014/main" id="{DB265DE7-BDB8-455C-68D7-DD625535723F}"/>
              </a:ext>
              <a:ext uri="{C183D7F6-B498-43B3-948B-1728B52AA6E4}">
                <adec:decorative xmlns:adec="http://schemas.microsoft.com/office/drawing/2017/decorative" val="1"/>
              </a:ext>
            </a:extLst>
          </p:cNvPr>
          <p:cNvSpPr/>
          <p:nvPr userDrawn="1"/>
        </p:nvSpPr>
        <p:spPr>
          <a:xfrm rot="5400000" flipH="1">
            <a:off x="823702" y="3898663"/>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2" name="Isosceles Triangle 5">
            <a:extLst>
              <a:ext uri="{FF2B5EF4-FFF2-40B4-BE49-F238E27FC236}">
                <a16:creationId xmlns:a16="http://schemas.microsoft.com/office/drawing/2014/main" id="{CD5BD527-816C-E329-0634-ECEF4B25EFBF}"/>
              </a:ext>
              <a:ext uri="{C183D7F6-B498-43B3-948B-1728B52AA6E4}">
                <adec:decorative xmlns:adec="http://schemas.microsoft.com/office/drawing/2017/decorative" val="1"/>
              </a:ext>
            </a:extLst>
          </p:cNvPr>
          <p:cNvSpPr/>
          <p:nvPr userDrawn="1"/>
        </p:nvSpPr>
        <p:spPr>
          <a:xfrm rot="5400000" flipH="1">
            <a:off x="823702" y="4713176"/>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3" name="Isosceles Triangle 3">
            <a:extLst>
              <a:ext uri="{FF2B5EF4-FFF2-40B4-BE49-F238E27FC236}">
                <a16:creationId xmlns:a16="http://schemas.microsoft.com/office/drawing/2014/main" id="{3068113E-4A0A-6AB4-BD3C-E1CF8F28240F}"/>
              </a:ext>
              <a:ext uri="{C183D7F6-B498-43B3-948B-1728B52AA6E4}">
                <adec:decorative xmlns:adec="http://schemas.microsoft.com/office/drawing/2017/decorative" val="1"/>
              </a:ext>
            </a:extLst>
          </p:cNvPr>
          <p:cNvSpPr/>
          <p:nvPr userDrawn="1"/>
        </p:nvSpPr>
        <p:spPr>
          <a:xfrm rot="5400000" flipH="1">
            <a:off x="823702" y="5526970"/>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4" name="Isosceles Triangle 6">
            <a:extLst>
              <a:ext uri="{FF2B5EF4-FFF2-40B4-BE49-F238E27FC236}">
                <a16:creationId xmlns:a16="http://schemas.microsoft.com/office/drawing/2014/main" id="{1CD9FE95-F8A6-B6DC-2180-731FDE4996E8}"/>
              </a:ext>
              <a:ext uri="{C183D7F6-B498-43B3-948B-1728B52AA6E4}">
                <adec:decorative xmlns:adec="http://schemas.microsoft.com/office/drawing/2017/decorative" val="1"/>
              </a:ext>
            </a:extLst>
          </p:cNvPr>
          <p:cNvSpPr/>
          <p:nvPr userDrawn="1"/>
        </p:nvSpPr>
        <p:spPr>
          <a:xfrm rot="5400000" flipH="1">
            <a:off x="6456152" y="3084150"/>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endParaRPr lang="zh-CN" altLang="en-US"/>
          </a:p>
        </p:txBody>
      </p:sp>
      <p:sp>
        <p:nvSpPr>
          <p:cNvPr id="15" name="Isosceles Triangle 7">
            <a:extLst>
              <a:ext uri="{FF2B5EF4-FFF2-40B4-BE49-F238E27FC236}">
                <a16:creationId xmlns:a16="http://schemas.microsoft.com/office/drawing/2014/main" id="{F7B347C0-3F8F-587A-5A99-49B8508015EE}"/>
              </a:ext>
              <a:ext uri="{C183D7F6-B498-43B3-948B-1728B52AA6E4}">
                <adec:decorative xmlns:adec="http://schemas.microsoft.com/office/drawing/2017/decorative" val="1"/>
              </a:ext>
            </a:extLst>
          </p:cNvPr>
          <p:cNvSpPr/>
          <p:nvPr userDrawn="1"/>
        </p:nvSpPr>
        <p:spPr>
          <a:xfrm rot="5400000" flipH="1">
            <a:off x="6456152" y="3898663"/>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endParaRPr lang="zh-CN" altLang="en-US"/>
          </a:p>
        </p:txBody>
      </p:sp>
      <p:sp>
        <p:nvSpPr>
          <p:cNvPr id="16" name="Isosceles Triangle 8">
            <a:extLst>
              <a:ext uri="{FF2B5EF4-FFF2-40B4-BE49-F238E27FC236}">
                <a16:creationId xmlns:a16="http://schemas.microsoft.com/office/drawing/2014/main" id="{A37BF549-9163-2374-1589-671786ABE6F2}"/>
              </a:ext>
              <a:ext uri="{C183D7F6-B498-43B3-948B-1728B52AA6E4}">
                <adec:decorative xmlns:adec="http://schemas.microsoft.com/office/drawing/2017/decorative" val="1"/>
              </a:ext>
            </a:extLst>
          </p:cNvPr>
          <p:cNvSpPr/>
          <p:nvPr userDrawn="1"/>
        </p:nvSpPr>
        <p:spPr>
          <a:xfrm rot="5400000" flipH="1">
            <a:off x="6456152" y="4713176"/>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endParaRPr lang="zh-CN" altLang="en-US"/>
          </a:p>
        </p:txBody>
      </p:sp>
      <p:sp>
        <p:nvSpPr>
          <p:cNvPr id="3" name="Date Placeholder 2">
            <a:extLst>
              <a:ext uri="{FF2B5EF4-FFF2-40B4-BE49-F238E27FC236}">
                <a16:creationId xmlns:a16="http://schemas.microsoft.com/office/drawing/2014/main" id="{CEBF8C89-724F-1AA2-DD4D-120028E9FCF0}"/>
              </a:ext>
            </a:extLst>
          </p:cNvPr>
          <p:cNvSpPr>
            <a:spLocks noGrp="1"/>
          </p:cNvSpPr>
          <p:nvPr>
            <p:ph type="dt" sz="half" idx="34"/>
          </p:nvPr>
        </p:nvSpPr>
        <p:spPr/>
        <p:txBody>
          <a:bodyPr/>
          <a:lstStyle/>
          <a:p>
            <a:r>
              <a:rPr lang="en-US" altLang="zh-CN"/>
              <a:t>04/26/2025</a:t>
            </a:r>
          </a:p>
        </p:txBody>
      </p:sp>
      <p:sp>
        <p:nvSpPr>
          <p:cNvPr id="4" name="Footer Placeholder 3">
            <a:extLst>
              <a:ext uri="{FF2B5EF4-FFF2-40B4-BE49-F238E27FC236}">
                <a16:creationId xmlns:a16="http://schemas.microsoft.com/office/drawing/2014/main" id="{A9103CE0-A0DB-C346-564E-677B30F25925}"/>
              </a:ext>
            </a:extLst>
          </p:cNvPr>
          <p:cNvSpPr>
            <a:spLocks noGrp="1"/>
          </p:cNvSpPr>
          <p:nvPr>
            <p:ph type="ftr" sz="quarter" idx="35"/>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68394BF1-FB89-1D4C-1F84-13E57A1418A0}"/>
              </a:ext>
            </a:extLst>
          </p:cNvPr>
          <p:cNvSpPr>
            <a:spLocks noGrp="1"/>
          </p:cNvSpPr>
          <p:nvPr>
            <p:ph type="sldNum" sz="half" idx="3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574154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44000" y="831919"/>
            <a:ext cx="10504000" cy="1554480"/>
          </a:xfrm>
        </p:spPr>
        <p:txBody>
          <a:bodyPr lIns="0" tIns="0" rIns="0" bIns="0" anchor="b">
            <a:noAutofit/>
          </a:bodyPr>
          <a:lstStyle>
            <a:lvl1pPr>
              <a:defRPr sz="3600" b="0" baseline="0"/>
            </a:lvl1pPr>
          </a:lstStyle>
          <a:p>
            <a:r>
              <a:rPr lang="en-US"/>
              <a:t>Click to edit Master title style</a:t>
            </a:r>
          </a:p>
        </p:txBody>
      </p:sp>
      <p:sp>
        <p:nvSpPr>
          <p:cNvPr id="17" name="Content Placeholder 16">
            <a:extLst>
              <a:ext uri="{FF2B5EF4-FFF2-40B4-BE49-F238E27FC236}">
                <a16:creationId xmlns:a16="http://schemas.microsoft.com/office/drawing/2014/main" id="{6F9358B1-1779-1D7A-CAE5-80DDD0129030}"/>
              </a:ext>
            </a:extLst>
          </p:cNvPr>
          <p:cNvSpPr>
            <a:spLocks noGrp="1"/>
          </p:cNvSpPr>
          <p:nvPr>
            <p:ph sz="quarter" idx="37"/>
          </p:nvPr>
        </p:nvSpPr>
        <p:spPr>
          <a:xfrm>
            <a:off x="844000" y="2576946"/>
            <a:ext cx="10504000" cy="3380509"/>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reeform 17">
            <a:extLst>
              <a:ext uri="{FF2B5EF4-FFF2-40B4-BE49-F238E27FC236}">
                <a16:creationId xmlns:a16="http://schemas.microsoft.com/office/drawing/2014/main" id="{C2017B91-2EEB-9FBA-8E16-2096C92E2D0C}"/>
              </a:ext>
              <a:ext uri="{C183D7F6-B498-43B3-948B-1728B52AA6E4}">
                <adec:decorative xmlns:adec="http://schemas.microsoft.com/office/drawing/2017/decorative" val="1"/>
              </a:ext>
            </a:extLst>
          </p:cNvPr>
          <p:cNvSpPr/>
          <p:nvPr userDrawn="1"/>
        </p:nvSpPr>
        <p:spPr>
          <a:xfrm flipV="1">
            <a:off x="8623300" y="6526800"/>
            <a:ext cx="3568700"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6" name="Freeform 17">
            <a:extLst>
              <a:ext uri="{FF2B5EF4-FFF2-40B4-BE49-F238E27FC236}">
                <a16:creationId xmlns:a16="http://schemas.microsoft.com/office/drawing/2014/main" id="{4287DD1D-8A12-5CFA-F182-60F767DC3DCA}"/>
              </a:ext>
              <a:ext uri="{C183D7F6-B498-43B3-948B-1728B52AA6E4}">
                <adec:decorative xmlns:adec="http://schemas.microsoft.com/office/drawing/2017/decorative" val="1"/>
              </a:ext>
            </a:extLst>
          </p:cNvPr>
          <p:cNvSpPr/>
          <p:nvPr userDrawn="1"/>
        </p:nvSpPr>
        <p:spPr>
          <a:xfrm>
            <a:off x="1" y="0"/>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8" name="Freeform 17">
            <a:extLst>
              <a:ext uri="{FF2B5EF4-FFF2-40B4-BE49-F238E27FC236}">
                <a16:creationId xmlns:a16="http://schemas.microsoft.com/office/drawing/2014/main" id="{411429CA-5A33-DA3D-D3DB-C42D85B101E5}"/>
              </a:ext>
              <a:ext uri="{C183D7F6-B498-43B3-948B-1728B52AA6E4}">
                <adec:decorative xmlns:adec="http://schemas.microsoft.com/office/drawing/2017/decorative" val="1"/>
              </a:ext>
            </a:extLst>
          </p:cNvPr>
          <p:cNvSpPr/>
          <p:nvPr userDrawn="1"/>
        </p:nvSpPr>
        <p:spPr>
          <a:xfrm flipV="1">
            <a:off x="0"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3" name="Date Placeholder 2">
            <a:extLst>
              <a:ext uri="{FF2B5EF4-FFF2-40B4-BE49-F238E27FC236}">
                <a16:creationId xmlns:a16="http://schemas.microsoft.com/office/drawing/2014/main" id="{CEBF8C89-724F-1AA2-DD4D-120028E9FCF0}"/>
              </a:ext>
            </a:extLst>
          </p:cNvPr>
          <p:cNvSpPr>
            <a:spLocks noGrp="1"/>
          </p:cNvSpPr>
          <p:nvPr>
            <p:ph type="dt" sz="half" idx="34"/>
          </p:nvPr>
        </p:nvSpPr>
        <p:spPr/>
        <p:txBody>
          <a:bodyPr/>
          <a:lstStyle/>
          <a:p>
            <a:r>
              <a:rPr lang="en-US" altLang="zh-CN"/>
              <a:t>04/26/2025</a:t>
            </a:r>
          </a:p>
        </p:txBody>
      </p:sp>
      <p:sp>
        <p:nvSpPr>
          <p:cNvPr id="4" name="Footer Placeholder 3">
            <a:extLst>
              <a:ext uri="{FF2B5EF4-FFF2-40B4-BE49-F238E27FC236}">
                <a16:creationId xmlns:a16="http://schemas.microsoft.com/office/drawing/2014/main" id="{A9103CE0-A0DB-C346-564E-677B30F25925}"/>
              </a:ext>
            </a:extLst>
          </p:cNvPr>
          <p:cNvSpPr>
            <a:spLocks noGrp="1"/>
          </p:cNvSpPr>
          <p:nvPr>
            <p:ph type="ftr" sz="quarter" idx="35"/>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68394BF1-FB89-1D4C-1F84-13E57A1418A0}"/>
              </a:ext>
            </a:extLst>
          </p:cNvPr>
          <p:cNvSpPr>
            <a:spLocks noGrp="1"/>
          </p:cNvSpPr>
          <p:nvPr>
            <p:ph type="sldNum" sz="half" idx="3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022861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1927933"/>
            <a:ext cx="10504000" cy="1135871"/>
          </a:xfrm>
        </p:spPr>
        <p:txBody>
          <a:bodyPr lIns="0" tIns="0" rIns="0" bIns="0">
            <a:noAutofit/>
          </a:bodyPr>
          <a:lstStyle>
            <a:lvl1pPr algn="ctr">
              <a:defRPr sz="3600" b="0" baseline="0"/>
            </a:lvl1pPr>
          </a:lstStyle>
          <a:p>
            <a:r>
              <a:rPr lang="en-US"/>
              <a:t>Click to edit Master title style</a:t>
            </a:r>
          </a:p>
        </p:txBody>
      </p:sp>
      <p:sp>
        <p:nvSpPr>
          <p:cNvPr id="8" name="Content Placeholder 16">
            <a:extLst>
              <a:ext uri="{FF2B5EF4-FFF2-40B4-BE49-F238E27FC236}">
                <a16:creationId xmlns:a16="http://schemas.microsoft.com/office/drawing/2014/main" id="{D4F14BC3-176C-CDF0-C810-02FE93F4EAEA}"/>
              </a:ext>
            </a:extLst>
          </p:cNvPr>
          <p:cNvSpPr>
            <a:spLocks noGrp="1"/>
          </p:cNvSpPr>
          <p:nvPr>
            <p:ph sz="quarter" idx="37"/>
          </p:nvPr>
        </p:nvSpPr>
        <p:spPr>
          <a:xfrm>
            <a:off x="844000" y="3269675"/>
            <a:ext cx="10504000" cy="2225963"/>
          </a:xfrm>
        </p:spPr>
        <p:txBody>
          <a:bodyPr>
            <a:normAutofit/>
          </a:bodyPr>
          <a:lstStyle>
            <a:lvl1pPr marL="0" indent="0" algn="l">
              <a:buNone/>
              <a:defRPr sz="1400"/>
            </a:lvl1pPr>
            <a:lvl2pPr marL="457200" indent="0" algn="l">
              <a:buNone/>
              <a:defRPr sz="1200"/>
            </a:lvl2pPr>
            <a:lvl3pPr marL="914400" indent="0" algn="l">
              <a:buNone/>
              <a:defRPr sz="1100"/>
            </a:lvl3pPr>
            <a:lvl4pPr marL="1371600" indent="0" algn="l">
              <a:buNone/>
              <a:defRPr sz="1050"/>
            </a:lvl4pPr>
            <a:lvl5pPr marL="1828800" indent="0" algn="l">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reeform: Shape 6">
            <a:extLst>
              <a:ext uri="{FF2B5EF4-FFF2-40B4-BE49-F238E27FC236}">
                <a16:creationId xmlns:a16="http://schemas.microsoft.com/office/drawing/2014/main" id="{6DEE9CD0-B455-1E74-A596-42C0F0DC9D68}"/>
              </a:ext>
              <a:ext uri="{C183D7F6-B498-43B3-948B-1728B52AA6E4}">
                <adec:decorative xmlns:adec="http://schemas.microsoft.com/office/drawing/2017/decorative" val="1"/>
              </a:ext>
            </a:extLst>
          </p:cNvPr>
          <p:cNvSpPr/>
          <p:nvPr userDrawn="1"/>
        </p:nvSpPr>
        <p:spPr>
          <a:xfrm>
            <a:off x="2" y="6526800"/>
            <a:ext cx="12191999" cy="331200"/>
          </a:xfrm>
          <a:custGeom>
            <a:avLst/>
            <a:gdLst>
              <a:gd name="connsiteX0" fmla="*/ 0 w 12191999"/>
              <a:gd name="connsiteY0" fmla="*/ 0 h 331200"/>
              <a:gd name="connsiteX1" fmla="*/ 12191999 w 12191999"/>
              <a:gd name="connsiteY1" fmla="*/ 0 h 331200"/>
              <a:gd name="connsiteX2" fmla="*/ 12191999 w 12191999"/>
              <a:gd name="connsiteY2" fmla="*/ 331200 h 331200"/>
              <a:gd name="connsiteX3" fmla="*/ 0 w 12191999"/>
              <a:gd name="connsiteY3" fmla="*/ 331200 h 331200"/>
            </a:gdLst>
            <a:ahLst/>
            <a:cxnLst>
              <a:cxn ang="0">
                <a:pos x="connsiteX0" y="connsiteY0"/>
              </a:cxn>
              <a:cxn ang="0">
                <a:pos x="connsiteX1" y="connsiteY1"/>
              </a:cxn>
              <a:cxn ang="0">
                <a:pos x="connsiteX2" y="connsiteY2"/>
              </a:cxn>
              <a:cxn ang="0">
                <a:pos x="connsiteX3" y="connsiteY3"/>
              </a:cxn>
            </a:cxnLst>
            <a:rect l="l" t="t" r="r" b="b"/>
            <a:pathLst>
              <a:path w="12191999" h="331200">
                <a:moveTo>
                  <a:pt x="0" y="0"/>
                </a:moveTo>
                <a:lnTo>
                  <a:pt x="12191999" y="0"/>
                </a:lnTo>
                <a:lnTo>
                  <a:pt x="12191999" y="331200"/>
                </a:lnTo>
                <a:lnTo>
                  <a:pt x="0" y="331200"/>
                </a:lnTo>
                <a:close/>
              </a:path>
            </a:pathLst>
          </a:custGeom>
          <a:solidFill>
            <a:schemeClr val="accent1"/>
          </a:solidFill>
        </p:spPr>
        <p:txBody>
          <a:bodyPr wrap="square">
            <a:noAutofit/>
          </a:bodyPr>
          <a:lstStyle/>
          <a:p>
            <a:endParaRPr lang="zh-CN" altLang="en-US"/>
          </a:p>
        </p:txBody>
      </p:sp>
      <p:sp>
        <p:nvSpPr>
          <p:cNvPr id="10" name="Freeform 17">
            <a:extLst>
              <a:ext uri="{FF2B5EF4-FFF2-40B4-BE49-F238E27FC236}">
                <a16:creationId xmlns:a16="http://schemas.microsoft.com/office/drawing/2014/main" id="{997C5841-2433-4CFD-F83F-66F81267789C}"/>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11" name="Freeform 17">
            <a:extLst>
              <a:ext uri="{FF2B5EF4-FFF2-40B4-BE49-F238E27FC236}">
                <a16:creationId xmlns:a16="http://schemas.microsoft.com/office/drawing/2014/main" id="{D005AF67-A3F8-DF0E-32A3-C7E02927F066}"/>
              </a:ext>
              <a:ext uri="{C183D7F6-B498-43B3-948B-1728B52AA6E4}">
                <adec:decorative xmlns:adec="http://schemas.microsoft.com/office/drawing/2017/decorative" val="1"/>
              </a:ext>
            </a:extLst>
          </p:cNvPr>
          <p:cNvSpPr/>
          <p:nvPr userDrawn="1"/>
        </p:nvSpPr>
        <p:spPr>
          <a:xfrm flipV="1">
            <a:off x="7768799"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4" name="Date Placeholder 3">
            <a:extLst>
              <a:ext uri="{FF2B5EF4-FFF2-40B4-BE49-F238E27FC236}">
                <a16:creationId xmlns:a16="http://schemas.microsoft.com/office/drawing/2014/main" id="{73677A5F-52D4-84EF-29A7-B01CA17B30EC}"/>
              </a:ext>
            </a:extLst>
          </p:cNvPr>
          <p:cNvSpPr>
            <a:spLocks noGrp="1"/>
          </p:cNvSpPr>
          <p:nvPr>
            <p:ph type="dt" sz="half" idx="10"/>
          </p:nvPr>
        </p:nvSpPr>
        <p:spPr/>
        <p:txBody>
          <a:bodyPr/>
          <a:lstStyle/>
          <a:p>
            <a:r>
              <a:rPr lang="en-US" altLang="zh-CN"/>
              <a:t>04/26/2025</a:t>
            </a:r>
          </a:p>
        </p:txBody>
      </p:sp>
      <p:sp>
        <p:nvSpPr>
          <p:cNvPr id="5" name="Footer Placeholder 4">
            <a:extLst>
              <a:ext uri="{FF2B5EF4-FFF2-40B4-BE49-F238E27FC236}">
                <a16:creationId xmlns:a16="http://schemas.microsoft.com/office/drawing/2014/main" id="{4E9FFE13-EE87-DB0E-8151-61B9909D1367}"/>
              </a:ext>
            </a:extLst>
          </p:cNvPr>
          <p:cNvSpPr>
            <a:spLocks noGrp="1"/>
          </p:cNvSpPr>
          <p:nvPr>
            <p:ph type="ftr" sz="quarter" idx="11"/>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2D4F95BB-898C-AAE1-9E7A-961BB037A01F}"/>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831164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4-item List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44" name="Picture Placeholder 43">
            <a:extLst>
              <a:ext uri="{FF2B5EF4-FFF2-40B4-BE49-F238E27FC236}">
                <a16:creationId xmlns:a16="http://schemas.microsoft.com/office/drawing/2014/main" id="{AE29EB26-1D80-20C5-521F-E816F9C96790}"/>
              </a:ext>
            </a:extLst>
          </p:cNvPr>
          <p:cNvSpPr>
            <a:spLocks noGrp="1"/>
          </p:cNvSpPr>
          <p:nvPr>
            <p:ph type="pic" sz="quarter" idx="39"/>
          </p:nvPr>
        </p:nvSpPr>
        <p:spPr>
          <a:xfrm>
            <a:off x="620968" y="2134688"/>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29" name="Text Placeholder 39">
            <a:extLst>
              <a:ext uri="{FF2B5EF4-FFF2-40B4-BE49-F238E27FC236}">
                <a16:creationId xmlns:a16="http://schemas.microsoft.com/office/drawing/2014/main" id="{0E9DDE4F-FFF8-270B-2AF8-4EC025D6150B}"/>
              </a:ext>
            </a:extLst>
          </p:cNvPr>
          <p:cNvSpPr>
            <a:spLocks noGrp="1"/>
          </p:cNvSpPr>
          <p:nvPr>
            <p:ph type="body" sz="quarter" idx="27"/>
          </p:nvPr>
        </p:nvSpPr>
        <p:spPr>
          <a:xfrm>
            <a:off x="2290761" y="2128094"/>
            <a:ext cx="3663194" cy="60732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0" name="Text Placeholder 39">
            <a:extLst>
              <a:ext uri="{FF2B5EF4-FFF2-40B4-BE49-F238E27FC236}">
                <a16:creationId xmlns:a16="http://schemas.microsoft.com/office/drawing/2014/main" id="{B7605656-D055-D758-29DD-8EEAE0DBF858}"/>
              </a:ext>
            </a:extLst>
          </p:cNvPr>
          <p:cNvSpPr>
            <a:spLocks noGrp="1"/>
          </p:cNvSpPr>
          <p:nvPr>
            <p:ph type="body" sz="quarter" idx="32"/>
          </p:nvPr>
        </p:nvSpPr>
        <p:spPr>
          <a:xfrm>
            <a:off x="2290762" y="2832099"/>
            <a:ext cx="3663194" cy="894123"/>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6" name="Picture Placeholder 45">
            <a:extLst>
              <a:ext uri="{FF2B5EF4-FFF2-40B4-BE49-F238E27FC236}">
                <a16:creationId xmlns:a16="http://schemas.microsoft.com/office/drawing/2014/main" id="{16A975E9-F3A8-3D0E-CA59-63ACCEAEB30A}"/>
              </a:ext>
            </a:extLst>
          </p:cNvPr>
          <p:cNvSpPr>
            <a:spLocks noGrp="1"/>
          </p:cNvSpPr>
          <p:nvPr>
            <p:ph type="pic" sz="quarter" idx="41"/>
          </p:nvPr>
        </p:nvSpPr>
        <p:spPr>
          <a:xfrm>
            <a:off x="620968" y="398172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31" name="Text Placeholder 39">
            <a:extLst>
              <a:ext uri="{FF2B5EF4-FFF2-40B4-BE49-F238E27FC236}">
                <a16:creationId xmlns:a16="http://schemas.microsoft.com/office/drawing/2014/main" id="{53901006-BB12-378A-0E11-21C57A45C822}"/>
              </a:ext>
            </a:extLst>
          </p:cNvPr>
          <p:cNvSpPr>
            <a:spLocks noGrp="1"/>
          </p:cNvSpPr>
          <p:nvPr>
            <p:ph type="body" sz="quarter" idx="33"/>
          </p:nvPr>
        </p:nvSpPr>
        <p:spPr>
          <a:xfrm>
            <a:off x="2290761" y="3830353"/>
            <a:ext cx="3663194" cy="60732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2" name="Text Placeholder 39">
            <a:extLst>
              <a:ext uri="{FF2B5EF4-FFF2-40B4-BE49-F238E27FC236}">
                <a16:creationId xmlns:a16="http://schemas.microsoft.com/office/drawing/2014/main" id="{59F329F9-BEC3-EA24-8A49-5C9160DC33D4}"/>
              </a:ext>
            </a:extLst>
          </p:cNvPr>
          <p:cNvSpPr>
            <a:spLocks noGrp="1"/>
          </p:cNvSpPr>
          <p:nvPr>
            <p:ph type="body" sz="quarter" idx="34"/>
          </p:nvPr>
        </p:nvSpPr>
        <p:spPr>
          <a:xfrm>
            <a:off x="2290762" y="4533817"/>
            <a:ext cx="3663194" cy="894123"/>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5" name="Picture Placeholder 44">
            <a:extLst>
              <a:ext uri="{FF2B5EF4-FFF2-40B4-BE49-F238E27FC236}">
                <a16:creationId xmlns:a16="http://schemas.microsoft.com/office/drawing/2014/main" id="{5B925B15-F568-36DC-22ED-211CB7AD63D7}"/>
              </a:ext>
            </a:extLst>
          </p:cNvPr>
          <p:cNvSpPr>
            <a:spLocks noGrp="1"/>
          </p:cNvSpPr>
          <p:nvPr>
            <p:ph type="pic" sz="quarter" idx="40"/>
          </p:nvPr>
        </p:nvSpPr>
        <p:spPr>
          <a:xfrm>
            <a:off x="6195673" y="2134688"/>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33" name="Text Placeholder 39">
            <a:extLst>
              <a:ext uri="{FF2B5EF4-FFF2-40B4-BE49-F238E27FC236}">
                <a16:creationId xmlns:a16="http://schemas.microsoft.com/office/drawing/2014/main" id="{E6FF9244-D21F-466A-AE16-1348C9E56C2D}"/>
              </a:ext>
            </a:extLst>
          </p:cNvPr>
          <p:cNvSpPr>
            <a:spLocks noGrp="1"/>
          </p:cNvSpPr>
          <p:nvPr>
            <p:ph type="body" sz="quarter" idx="35"/>
          </p:nvPr>
        </p:nvSpPr>
        <p:spPr>
          <a:xfrm>
            <a:off x="7872639" y="2128094"/>
            <a:ext cx="3663194" cy="60732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4" name="Text Placeholder 39">
            <a:extLst>
              <a:ext uri="{FF2B5EF4-FFF2-40B4-BE49-F238E27FC236}">
                <a16:creationId xmlns:a16="http://schemas.microsoft.com/office/drawing/2014/main" id="{51DFE450-9F68-CCC7-3C92-0EEC176481FA}"/>
              </a:ext>
            </a:extLst>
          </p:cNvPr>
          <p:cNvSpPr>
            <a:spLocks noGrp="1"/>
          </p:cNvSpPr>
          <p:nvPr>
            <p:ph type="body" sz="quarter" idx="36"/>
          </p:nvPr>
        </p:nvSpPr>
        <p:spPr>
          <a:xfrm>
            <a:off x="7872639" y="2832099"/>
            <a:ext cx="3663194" cy="894123"/>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7" name="Picture Placeholder 46">
            <a:extLst>
              <a:ext uri="{FF2B5EF4-FFF2-40B4-BE49-F238E27FC236}">
                <a16:creationId xmlns:a16="http://schemas.microsoft.com/office/drawing/2014/main" id="{DCBEA689-8F12-3902-D23F-87070631610F}"/>
              </a:ext>
            </a:extLst>
          </p:cNvPr>
          <p:cNvSpPr>
            <a:spLocks noGrp="1"/>
          </p:cNvSpPr>
          <p:nvPr>
            <p:ph type="pic" sz="quarter" idx="42"/>
          </p:nvPr>
        </p:nvSpPr>
        <p:spPr>
          <a:xfrm>
            <a:off x="6195673" y="398172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35" name="Text Placeholder 39">
            <a:extLst>
              <a:ext uri="{FF2B5EF4-FFF2-40B4-BE49-F238E27FC236}">
                <a16:creationId xmlns:a16="http://schemas.microsoft.com/office/drawing/2014/main" id="{C730C6EB-298D-AB23-9E13-FD3F3E5BD194}"/>
              </a:ext>
            </a:extLst>
          </p:cNvPr>
          <p:cNvSpPr>
            <a:spLocks noGrp="1"/>
          </p:cNvSpPr>
          <p:nvPr>
            <p:ph type="body" sz="quarter" idx="37"/>
          </p:nvPr>
        </p:nvSpPr>
        <p:spPr>
          <a:xfrm>
            <a:off x="7872639" y="3830353"/>
            <a:ext cx="3663194" cy="60732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6" name="Text Placeholder 39">
            <a:extLst>
              <a:ext uri="{FF2B5EF4-FFF2-40B4-BE49-F238E27FC236}">
                <a16:creationId xmlns:a16="http://schemas.microsoft.com/office/drawing/2014/main" id="{F0B296A3-8D64-798F-327D-A86480FF9B11}"/>
              </a:ext>
            </a:extLst>
          </p:cNvPr>
          <p:cNvSpPr>
            <a:spLocks noGrp="1"/>
          </p:cNvSpPr>
          <p:nvPr>
            <p:ph type="body" sz="quarter" idx="38"/>
          </p:nvPr>
        </p:nvSpPr>
        <p:spPr>
          <a:xfrm>
            <a:off x="7872639" y="4533817"/>
            <a:ext cx="3663194" cy="894123"/>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1" name="Freeform 10">
            <a:extLst>
              <a:ext uri="{FF2B5EF4-FFF2-40B4-BE49-F238E27FC236}">
                <a16:creationId xmlns:a16="http://schemas.microsoft.com/office/drawing/2014/main" id="{8028A1A0-2083-B54D-21DA-8A3C0A17BD2C}"/>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Freeform 10">
            <a:extLst>
              <a:ext uri="{FF2B5EF4-FFF2-40B4-BE49-F238E27FC236}">
                <a16:creationId xmlns:a16="http://schemas.microsoft.com/office/drawing/2014/main" id="{BE6104D1-FC74-C850-B56F-797E7DAD6704}"/>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Date Placeholder 6">
            <a:extLst>
              <a:ext uri="{FF2B5EF4-FFF2-40B4-BE49-F238E27FC236}">
                <a16:creationId xmlns:a16="http://schemas.microsoft.com/office/drawing/2014/main" id="{27E9208E-6287-EB50-1A42-5A2F6EAA68D5}"/>
              </a:ext>
            </a:extLst>
          </p:cNvPr>
          <p:cNvSpPr>
            <a:spLocks noGrp="1"/>
          </p:cNvSpPr>
          <p:nvPr>
            <p:ph type="dt" sz="half" idx="43"/>
          </p:nvPr>
        </p:nvSpPr>
        <p:spPr/>
        <p:txBody>
          <a:bodyPr/>
          <a:lstStyle/>
          <a:p>
            <a:r>
              <a:rPr lang="en-US" altLang="zh-CN"/>
              <a:t>04/26/2025</a:t>
            </a:r>
          </a:p>
        </p:txBody>
      </p:sp>
      <p:sp>
        <p:nvSpPr>
          <p:cNvPr id="8" name="Footer Placeholder 7">
            <a:extLst>
              <a:ext uri="{FF2B5EF4-FFF2-40B4-BE49-F238E27FC236}">
                <a16:creationId xmlns:a16="http://schemas.microsoft.com/office/drawing/2014/main" id="{4964913F-C760-8FE0-0D76-379AC2F0C8D4}"/>
              </a:ext>
            </a:extLst>
          </p:cNvPr>
          <p:cNvSpPr>
            <a:spLocks noGrp="1"/>
          </p:cNvSpPr>
          <p:nvPr>
            <p:ph type="ftr" sz="quarter" idx="44"/>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7418C8A2-ADD2-4C06-7ADC-C57099693486}"/>
              </a:ext>
            </a:extLst>
          </p:cNvPr>
          <p:cNvSpPr>
            <a:spLocks noGrp="1"/>
          </p:cNvSpPr>
          <p:nvPr>
            <p:ph type="sldNum" sz="half" idx="45"/>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7412817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4-item List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3" name="Text Placeholder 39">
            <a:extLst>
              <a:ext uri="{FF2B5EF4-FFF2-40B4-BE49-F238E27FC236}">
                <a16:creationId xmlns:a16="http://schemas.microsoft.com/office/drawing/2014/main" id="{C0705400-8797-96C0-007D-F6D3A9A85C5D}"/>
              </a:ext>
            </a:extLst>
          </p:cNvPr>
          <p:cNvSpPr>
            <a:spLocks noGrp="1"/>
          </p:cNvSpPr>
          <p:nvPr>
            <p:ph type="body" sz="quarter" idx="39"/>
          </p:nvPr>
        </p:nvSpPr>
        <p:spPr>
          <a:xfrm>
            <a:off x="1738206" y="2065422"/>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4" name="Text Placeholder 39">
            <a:extLst>
              <a:ext uri="{FF2B5EF4-FFF2-40B4-BE49-F238E27FC236}">
                <a16:creationId xmlns:a16="http://schemas.microsoft.com/office/drawing/2014/main" id="{9531C913-70DD-3215-0F30-4EC72ADAFA18}"/>
              </a:ext>
            </a:extLst>
          </p:cNvPr>
          <p:cNvSpPr>
            <a:spLocks noGrp="1"/>
          </p:cNvSpPr>
          <p:nvPr>
            <p:ph type="body" sz="quarter" idx="32"/>
          </p:nvPr>
        </p:nvSpPr>
        <p:spPr>
          <a:xfrm>
            <a:off x="1738206" y="2705744"/>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2" name="Text Placeholder 39">
            <a:extLst>
              <a:ext uri="{FF2B5EF4-FFF2-40B4-BE49-F238E27FC236}">
                <a16:creationId xmlns:a16="http://schemas.microsoft.com/office/drawing/2014/main" id="{09D48B16-D0CB-3DE5-2524-73B26CFE58FC}"/>
              </a:ext>
            </a:extLst>
          </p:cNvPr>
          <p:cNvSpPr>
            <a:spLocks noGrp="1"/>
          </p:cNvSpPr>
          <p:nvPr>
            <p:ph type="body" sz="quarter" idx="30"/>
          </p:nvPr>
        </p:nvSpPr>
        <p:spPr>
          <a:xfrm>
            <a:off x="1738206" y="4088710"/>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5" name="Text Placeholder 39">
            <a:extLst>
              <a:ext uri="{FF2B5EF4-FFF2-40B4-BE49-F238E27FC236}">
                <a16:creationId xmlns:a16="http://schemas.microsoft.com/office/drawing/2014/main" id="{FAE2A8CB-2F17-4170-22CC-EDE7625EBC46}"/>
              </a:ext>
            </a:extLst>
          </p:cNvPr>
          <p:cNvSpPr>
            <a:spLocks noGrp="1"/>
          </p:cNvSpPr>
          <p:nvPr>
            <p:ph type="body" sz="quarter" idx="33"/>
          </p:nvPr>
        </p:nvSpPr>
        <p:spPr>
          <a:xfrm>
            <a:off x="1738206" y="4725213"/>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1" name="Text Placeholder 39">
            <a:extLst>
              <a:ext uri="{FF2B5EF4-FFF2-40B4-BE49-F238E27FC236}">
                <a16:creationId xmlns:a16="http://schemas.microsoft.com/office/drawing/2014/main" id="{6AC7076C-4899-3FD5-5BAF-D4FBDDBA1E57}"/>
              </a:ext>
            </a:extLst>
          </p:cNvPr>
          <p:cNvSpPr>
            <a:spLocks noGrp="1"/>
          </p:cNvSpPr>
          <p:nvPr>
            <p:ph type="body" sz="quarter" idx="29"/>
          </p:nvPr>
        </p:nvSpPr>
        <p:spPr>
          <a:xfrm>
            <a:off x="6511651" y="2065422"/>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6" name="Text Placeholder 39">
            <a:extLst>
              <a:ext uri="{FF2B5EF4-FFF2-40B4-BE49-F238E27FC236}">
                <a16:creationId xmlns:a16="http://schemas.microsoft.com/office/drawing/2014/main" id="{6E536C42-E1E8-7DD0-3D83-A2212A0E75EC}"/>
              </a:ext>
            </a:extLst>
          </p:cNvPr>
          <p:cNvSpPr>
            <a:spLocks noGrp="1"/>
          </p:cNvSpPr>
          <p:nvPr>
            <p:ph type="body" sz="quarter" idx="34"/>
          </p:nvPr>
        </p:nvSpPr>
        <p:spPr>
          <a:xfrm>
            <a:off x="6511651" y="2705744"/>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3" name="Text Placeholder 39">
            <a:extLst>
              <a:ext uri="{FF2B5EF4-FFF2-40B4-BE49-F238E27FC236}">
                <a16:creationId xmlns:a16="http://schemas.microsoft.com/office/drawing/2014/main" id="{27CF429B-C32F-6A7F-DEB3-3C9A12CD2B11}"/>
              </a:ext>
            </a:extLst>
          </p:cNvPr>
          <p:cNvSpPr>
            <a:spLocks noGrp="1"/>
          </p:cNvSpPr>
          <p:nvPr>
            <p:ph type="body" sz="quarter" idx="31"/>
          </p:nvPr>
        </p:nvSpPr>
        <p:spPr>
          <a:xfrm>
            <a:off x="6511651" y="4088710"/>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7" name="Text Placeholder 39">
            <a:extLst>
              <a:ext uri="{FF2B5EF4-FFF2-40B4-BE49-F238E27FC236}">
                <a16:creationId xmlns:a16="http://schemas.microsoft.com/office/drawing/2014/main" id="{56480702-AFBE-139B-E02B-E50B5F6B75CD}"/>
              </a:ext>
            </a:extLst>
          </p:cNvPr>
          <p:cNvSpPr>
            <a:spLocks noGrp="1"/>
          </p:cNvSpPr>
          <p:nvPr>
            <p:ph type="body" sz="quarter" idx="35"/>
          </p:nvPr>
        </p:nvSpPr>
        <p:spPr>
          <a:xfrm>
            <a:off x="6511651" y="4725213"/>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7" name="Freeform 10">
            <a:extLst>
              <a:ext uri="{FF2B5EF4-FFF2-40B4-BE49-F238E27FC236}">
                <a16:creationId xmlns:a16="http://schemas.microsoft.com/office/drawing/2014/main" id="{D4888504-5BF2-3499-7E28-49F0F0ECE7E1}"/>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Freeform 10">
            <a:extLst>
              <a:ext uri="{FF2B5EF4-FFF2-40B4-BE49-F238E27FC236}">
                <a16:creationId xmlns:a16="http://schemas.microsoft.com/office/drawing/2014/main" id="{283C4DB0-1484-674B-C4BF-ED0DEABCD890}"/>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64C1AF10-A183-01BB-6115-A12D3DDA7CB0}"/>
              </a:ext>
            </a:extLst>
          </p:cNvPr>
          <p:cNvSpPr>
            <a:spLocks noGrp="1"/>
          </p:cNvSpPr>
          <p:nvPr>
            <p:ph type="dt" sz="half" idx="36"/>
          </p:nvPr>
        </p:nvSpPr>
        <p:spPr/>
        <p:txBody>
          <a:bodyPr/>
          <a:lstStyle/>
          <a:p>
            <a:r>
              <a:rPr lang="en-US" altLang="zh-CN"/>
              <a:t>04/26/2025</a:t>
            </a:r>
          </a:p>
        </p:txBody>
      </p:sp>
      <p:sp>
        <p:nvSpPr>
          <p:cNvPr id="9" name="Footer Placeholder 8">
            <a:extLst>
              <a:ext uri="{FF2B5EF4-FFF2-40B4-BE49-F238E27FC236}">
                <a16:creationId xmlns:a16="http://schemas.microsoft.com/office/drawing/2014/main" id="{B55107F5-0C95-C95E-3DE4-4F082C58CB0A}"/>
              </a:ext>
            </a:extLst>
          </p:cNvPr>
          <p:cNvSpPr>
            <a:spLocks noGrp="1"/>
          </p:cNvSpPr>
          <p:nvPr>
            <p:ph type="ftr" sz="quarter" idx="37"/>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89E57D62-91BE-1391-42C8-DCAE0350D2ED}"/>
              </a:ext>
            </a:extLst>
          </p:cNvPr>
          <p:cNvSpPr>
            <a:spLocks noGrp="1"/>
          </p:cNvSpPr>
          <p:nvPr>
            <p:ph type="sldNum" sz="half" idx="38"/>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1672492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4-item Lists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19" name="Text Placeholder 39">
            <a:extLst>
              <a:ext uri="{FF2B5EF4-FFF2-40B4-BE49-F238E27FC236}">
                <a16:creationId xmlns:a16="http://schemas.microsoft.com/office/drawing/2014/main" id="{319B232D-8F6E-1282-F2BE-AC9C8976C9DF}"/>
              </a:ext>
            </a:extLst>
          </p:cNvPr>
          <p:cNvSpPr>
            <a:spLocks noGrp="1"/>
          </p:cNvSpPr>
          <p:nvPr>
            <p:ph type="body" sz="quarter" idx="27"/>
          </p:nvPr>
        </p:nvSpPr>
        <p:spPr>
          <a:xfrm>
            <a:off x="1738206" y="2065422"/>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0" name="Text Placeholder 39">
            <a:extLst>
              <a:ext uri="{FF2B5EF4-FFF2-40B4-BE49-F238E27FC236}">
                <a16:creationId xmlns:a16="http://schemas.microsoft.com/office/drawing/2014/main" id="{7DB1CE43-E037-6401-247E-159B332FDA71}"/>
              </a:ext>
            </a:extLst>
          </p:cNvPr>
          <p:cNvSpPr>
            <a:spLocks noGrp="1"/>
          </p:cNvSpPr>
          <p:nvPr>
            <p:ph type="body" sz="quarter" idx="32"/>
          </p:nvPr>
        </p:nvSpPr>
        <p:spPr>
          <a:xfrm>
            <a:off x="1738206" y="2705744"/>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1" name="Text Placeholder 39">
            <a:extLst>
              <a:ext uri="{FF2B5EF4-FFF2-40B4-BE49-F238E27FC236}">
                <a16:creationId xmlns:a16="http://schemas.microsoft.com/office/drawing/2014/main" id="{A3416213-919E-24DE-C365-90D9085D51A9}"/>
              </a:ext>
            </a:extLst>
          </p:cNvPr>
          <p:cNvSpPr>
            <a:spLocks noGrp="1"/>
          </p:cNvSpPr>
          <p:nvPr>
            <p:ph type="body" sz="quarter" idx="30"/>
          </p:nvPr>
        </p:nvSpPr>
        <p:spPr>
          <a:xfrm>
            <a:off x="1738206" y="4088710"/>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2" name="Text Placeholder 39">
            <a:extLst>
              <a:ext uri="{FF2B5EF4-FFF2-40B4-BE49-F238E27FC236}">
                <a16:creationId xmlns:a16="http://schemas.microsoft.com/office/drawing/2014/main" id="{139F76CB-5B02-9D2E-B7BB-62399D7F80CE}"/>
              </a:ext>
            </a:extLst>
          </p:cNvPr>
          <p:cNvSpPr>
            <a:spLocks noGrp="1"/>
          </p:cNvSpPr>
          <p:nvPr>
            <p:ph type="body" sz="quarter" idx="33"/>
          </p:nvPr>
        </p:nvSpPr>
        <p:spPr>
          <a:xfrm>
            <a:off x="1738206" y="4725213"/>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3" name="Text Placeholder 39">
            <a:extLst>
              <a:ext uri="{FF2B5EF4-FFF2-40B4-BE49-F238E27FC236}">
                <a16:creationId xmlns:a16="http://schemas.microsoft.com/office/drawing/2014/main" id="{BFC9DB09-A4A3-9B58-9355-880BA59E439B}"/>
              </a:ext>
            </a:extLst>
          </p:cNvPr>
          <p:cNvSpPr>
            <a:spLocks noGrp="1"/>
          </p:cNvSpPr>
          <p:nvPr>
            <p:ph type="body" sz="quarter" idx="29"/>
          </p:nvPr>
        </p:nvSpPr>
        <p:spPr>
          <a:xfrm>
            <a:off x="6511651" y="2065422"/>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4" name="Text Placeholder 39">
            <a:extLst>
              <a:ext uri="{FF2B5EF4-FFF2-40B4-BE49-F238E27FC236}">
                <a16:creationId xmlns:a16="http://schemas.microsoft.com/office/drawing/2014/main" id="{DBC76A77-0ECD-CA22-8A1B-0ECF91250229}"/>
              </a:ext>
            </a:extLst>
          </p:cNvPr>
          <p:cNvSpPr>
            <a:spLocks noGrp="1"/>
          </p:cNvSpPr>
          <p:nvPr>
            <p:ph type="body" sz="quarter" idx="34"/>
          </p:nvPr>
        </p:nvSpPr>
        <p:spPr>
          <a:xfrm>
            <a:off x="6511651" y="2705744"/>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5" name="Text Placeholder 39">
            <a:extLst>
              <a:ext uri="{FF2B5EF4-FFF2-40B4-BE49-F238E27FC236}">
                <a16:creationId xmlns:a16="http://schemas.microsoft.com/office/drawing/2014/main" id="{F71E9DB5-D843-6B3D-3BAD-E7651125220D}"/>
              </a:ext>
            </a:extLst>
          </p:cNvPr>
          <p:cNvSpPr>
            <a:spLocks noGrp="1"/>
          </p:cNvSpPr>
          <p:nvPr>
            <p:ph type="body" sz="quarter" idx="31"/>
          </p:nvPr>
        </p:nvSpPr>
        <p:spPr>
          <a:xfrm>
            <a:off x="6511651" y="4088710"/>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6" name="Text Placeholder 39">
            <a:extLst>
              <a:ext uri="{FF2B5EF4-FFF2-40B4-BE49-F238E27FC236}">
                <a16:creationId xmlns:a16="http://schemas.microsoft.com/office/drawing/2014/main" id="{5C248BAC-71B5-BF85-E009-33F354AFB7D7}"/>
              </a:ext>
            </a:extLst>
          </p:cNvPr>
          <p:cNvSpPr>
            <a:spLocks noGrp="1"/>
          </p:cNvSpPr>
          <p:nvPr>
            <p:ph type="body" sz="quarter" idx="35"/>
          </p:nvPr>
        </p:nvSpPr>
        <p:spPr>
          <a:xfrm>
            <a:off x="6511651" y="4725213"/>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 name="Freeform 10">
            <a:extLst>
              <a:ext uri="{FF2B5EF4-FFF2-40B4-BE49-F238E27FC236}">
                <a16:creationId xmlns:a16="http://schemas.microsoft.com/office/drawing/2014/main" id="{22796B0F-CCA7-8447-3212-CDB33348DB93}"/>
              </a:ext>
              <a:ext uri="{C183D7F6-B498-43B3-948B-1728B52AA6E4}">
                <adec:decorative xmlns:adec="http://schemas.microsoft.com/office/drawing/2017/decorative" val="1"/>
              </a:ext>
            </a:extLst>
          </p:cNvPr>
          <p:cNvSpPr/>
          <p:nvPr userDrawn="1"/>
        </p:nvSpPr>
        <p:spPr>
          <a:xfrm>
            <a:off x="0" y="613410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Freeform 10">
            <a:extLst>
              <a:ext uri="{FF2B5EF4-FFF2-40B4-BE49-F238E27FC236}">
                <a16:creationId xmlns:a16="http://schemas.microsoft.com/office/drawing/2014/main" id="{8CB90B01-ED01-B0C9-CDE6-0C720EA5CE66}"/>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3B7B6323-AA62-9AB3-4E58-A7F096374EFE}"/>
              </a:ext>
            </a:extLst>
          </p:cNvPr>
          <p:cNvSpPr>
            <a:spLocks noGrp="1"/>
          </p:cNvSpPr>
          <p:nvPr>
            <p:ph type="dt" sz="half" idx="36"/>
          </p:nvPr>
        </p:nvSpPr>
        <p:spPr/>
        <p:txBody>
          <a:bodyPr/>
          <a:lstStyle/>
          <a:p>
            <a:r>
              <a:rPr lang="en-US" altLang="zh-CN"/>
              <a:t>04/26/2025</a:t>
            </a:r>
          </a:p>
        </p:txBody>
      </p:sp>
      <p:sp>
        <p:nvSpPr>
          <p:cNvPr id="9" name="Footer Placeholder 8">
            <a:extLst>
              <a:ext uri="{FF2B5EF4-FFF2-40B4-BE49-F238E27FC236}">
                <a16:creationId xmlns:a16="http://schemas.microsoft.com/office/drawing/2014/main" id="{F3EC33A8-AAF2-4445-4A95-1EC9F0A7C26C}"/>
              </a:ext>
            </a:extLst>
          </p:cNvPr>
          <p:cNvSpPr>
            <a:spLocks noGrp="1"/>
          </p:cNvSpPr>
          <p:nvPr>
            <p:ph type="ftr" sz="quarter" idx="37"/>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160A5821-03CF-FAB3-E0F8-31E7C6A711DC}"/>
              </a:ext>
            </a:extLst>
          </p:cNvPr>
          <p:cNvSpPr>
            <a:spLocks noGrp="1"/>
          </p:cNvSpPr>
          <p:nvPr>
            <p:ph type="sldNum" sz="half" idx="38"/>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1571953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4-item Lists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l">
              <a:defRPr sz="3600" b="0" baseline="0"/>
            </a:lvl1pPr>
          </a:lstStyle>
          <a:p>
            <a:r>
              <a:rPr lang="en-US"/>
              <a:t>Click to edit Master title style</a:t>
            </a:r>
          </a:p>
        </p:txBody>
      </p:sp>
      <p:sp>
        <p:nvSpPr>
          <p:cNvPr id="35" name="Text Placeholder 39">
            <a:extLst>
              <a:ext uri="{FF2B5EF4-FFF2-40B4-BE49-F238E27FC236}">
                <a16:creationId xmlns:a16="http://schemas.microsoft.com/office/drawing/2014/main" id="{4D8384FB-9607-5904-4E6F-CCB737C494AA}"/>
              </a:ext>
            </a:extLst>
          </p:cNvPr>
          <p:cNvSpPr>
            <a:spLocks noGrp="1"/>
          </p:cNvSpPr>
          <p:nvPr>
            <p:ph type="body" sz="quarter" idx="27"/>
          </p:nvPr>
        </p:nvSpPr>
        <p:spPr>
          <a:xfrm>
            <a:off x="844001" y="2064569"/>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9" name="Text Placeholder 39">
            <a:extLst>
              <a:ext uri="{FF2B5EF4-FFF2-40B4-BE49-F238E27FC236}">
                <a16:creationId xmlns:a16="http://schemas.microsoft.com/office/drawing/2014/main" id="{2A7E139E-B9AB-0392-39EE-28A09E8444C2}"/>
              </a:ext>
            </a:extLst>
          </p:cNvPr>
          <p:cNvSpPr>
            <a:spLocks noGrp="1"/>
          </p:cNvSpPr>
          <p:nvPr>
            <p:ph type="body" sz="quarter" idx="32"/>
          </p:nvPr>
        </p:nvSpPr>
        <p:spPr>
          <a:xfrm>
            <a:off x="844001" y="2966508"/>
            <a:ext cx="3241113" cy="1110012"/>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6" name="Text Placeholder 39">
            <a:extLst>
              <a:ext uri="{FF2B5EF4-FFF2-40B4-BE49-F238E27FC236}">
                <a16:creationId xmlns:a16="http://schemas.microsoft.com/office/drawing/2014/main" id="{B0BDC9B8-24A7-44AD-8495-182E8B1655B0}"/>
              </a:ext>
            </a:extLst>
          </p:cNvPr>
          <p:cNvSpPr>
            <a:spLocks noGrp="1"/>
          </p:cNvSpPr>
          <p:nvPr>
            <p:ph type="body" sz="quarter" idx="28"/>
          </p:nvPr>
        </p:nvSpPr>
        <p:spPr>
          <a:xfrm>
            <a:off x="844000" y="4159453"/>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1" name="Text Placeholder 39">
            <a:extLst>
              <a:ext uri="{FF2B5EF4-FFF2-40B4-BE49-F238E27FC236}">
                <a16:creationId xmlns:a16="http://schemas.microsoft.com/office/drawing/2014/main" id="{DC206A83-4739-D487-A6BA-35D4426E6E0D}"/>
              </a:ext>
            </a:extLst>
          </p:cNvPr>
          <p:cNvSpPr>
            <a:spLocks noGrp="1"/>
          </p:cNvSpPr>
          <p:nvPr>
            <p:ph type="body" sz="quarter" idx="34"/>
          </p:nvPr>
        </p:nvSpPr>
        <p:spPr>
          <a:xfrm>
            <a:off x="844001" y="5061042"/>
            <a:ext cx="3241113" cy="1110012"/>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7" name="Text Placeholder 39">
            <a:extLst>
              <a:ext uri="{FF2B5EF4-FFF2-40B4-BE49-F238E27FC236}">
                <a16:creationId xmlns:a16="http://schemas.microsoft.com/office/drawing/2014/main" id="{66359170-FD79-CAFA-9916-E21A3A92BD5B}"/>
              </a:ext>
            </a:extLst>
          </p:cNvPr>
          <p:cNvSpPr>
            <a:spLocks noGrp="1"/>
          </p:cNvSpPr>
          <p:nvPr>
            <p:ph type="body" sz="quarter" idx="29"/>
          </p:nvPr>
        </p:nvSpPr>
        <p:spPr>
          <a:xfrm>
            <a:off x="4306882" y="2064569"/>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0" name="Text Placeholder 39">
            <a:extLst>
              <a:ext uri="{FF2B5EF4-FFF2-40B4-BE49-F238E27FC236}">
                <a16:creationId xmlns:a16="http://schemas.microsoft.com/office/drawing/2014/main" id="{5C1430FC-B6F3-9BC9-30B5-FAFD54616A17}"/>
              </a:ext>
            </a:extLst>
          </p:cNvPr>
          <p:cNvSpPr>
            <a:spLocks noGrp="1"/>
          </p:cNvSpPr>
          <p:nvPr>
            <p:ph type="body" sz="quarter" idx="33"/>
          </p:nvPr>
        </p:nvSpPr>
        <p:spPr>
          <a:xfrm>
            <a:off x="4306883" y="2966508"/>
            <a:ext cx="3241113" cy="1110012"/>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8" name="Text Placeholder 39">
            <a:extLst>
              <a:ext uri="{FF2B5EF4-FFF2-40B4-BE49-F238E27FC236}">
                <a16:creationId xmlns:a16="http://schemas.microsoft.com/office/drawing/2014/main" id="{4F44D502-6308-A795-D6C1-3DB60669026D}"/>
              </a:ext>
            </a:extLst>
          </p:cNvPr>
          <p:cNvSpPr>
            <a:spLocks noGrp="1"/>
          </p:cNvSpPr>
          <p:nvPr>
            <p:ph type="body" sz="quarter" idx="30"/>
          </p:nvPr>
        </p:nvSpPr>
        <p:spPr>
          <a:xfrm>
            <a:off x="4306882" y="4159453"/>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2" name="Text Placeholder 39">
            <a:extLst>
              <a:ext uri="{FF2B5EF4-FFF2-40B4-BE49-F238E27FC236}">
                <a16:creationId xmlns:a16="http://schemas.microsoft.com/office/drawing/2014/main" id="{D1910BB6-7EA9-DDE1-58D5-0201986AB1F5}"/>
              </a:ext>
            </a:extLst>
          </p:cNvPr>
          <p:cNvSpPr>
            <a:spLocks noGrp="1"/>
          </p:cNvSpPr>
          <p:nvPr>
            <p:ph type="body" sz="quarter" idx="35"/>
          </p:nvPr>
        </p:nvSpPr>
        <p:spPr>
          <a:xfrm>
            <a:off x="4306883" y="5061042"/>
            <a:ext cx="3241113" cy="1110012"/>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4" name="Picture Placeholder 33">
            <a:extLst>
              <a:ext uri="{FF2B5EF4-FFF2-40B4-BE49-F238E27FC236}">
                <a16:creationId xmlns:a16="http://schemas.microsoft.com/office/drawing/2014/main" id="{C4B8DBED-31AE-D37E-5455-E86F35901D57}"/>
              </a:ext>
            </a:extLst>
          </p:cNvPr>
          <p:cNvSpPr>
            <a:spLocks noGrp="1"/>
          </p:cNvSpPr>
          <p:nvPr>
            <p:ph type="pic" sz="quarter" idx="21"/>
          </p:nvPr>
        </p:nvSpPr>
        <p:spPr>
          <a:xfrm>
            <a:off x="8093484" y="2457906"/>
            <a:ext cx="3171870" cy="3713149"/>
          </a:xfrm>
          <a:custGeom>
            <a:avLst/>
            <a:gdLst>
              <a:gd name="connsiteX0" fmla="*/ 0 w 3171870"/>
              <a:gd name="connsiteY0" fmla="*/ 0 h 3713149"/>
              <a:gd name="connsiteX1" fmla="*/ 3171870 w 3171870"/>
              <a:gd name="connsiteY1" fmla="*/ 0 h 3713149"/>
              <a:gd name="connsiteX2" fmla="*/ 3171870 w 3171870"/>
              <a:gd name="connsiteY2" fmla="*/ 3713149 h 3713149"/>
              <a:gd name="connsiteX3" fmla="*/ 0 w 3171870"/>
              <a:gd name="connsiteY3" fmla="*/ 3713149 h 3713149"/>
            </a:gdLst>
            <a:ahLst/>
            <a:cxnLst>
              <a:cxn ang="0">
                <a:pos x="connsiteX0" y="connsiteY0"/>
              </a:cxn>
              <a:cxn ang="0">
                <a:pos x="connsiteX1" y="connsiteY1"/>
              </a:cxn>
              <a:cxn ang="0">
                <a:pos x="connsiteX2" y="connsiteY2"/>
              </a:cxn>
              <a:cxn ang="0">
                <a:pos x="connsiteX3" y="connsiteY3"/>
              </a:cxn>
            </a:cxnLst>
            <a:rect l="l" t="t" r="r" b="b"/>
            <a:pathLst>
              <a:path w="3171870" h="3713149">
                <a:moveTo>
                  <a:pt x="0" y="0"/>
                </a:moveTo>
                <a:lnTo>
                  <a:pt x="3171870" y="0"/>
                </a:lnTo>
                <a:lnTo>
                  <a:pt x="3171870" y="3713149"/>
                </a:lnTo>
                <a:lnTo>
                  <a:pt x="0" y="3713149"/>
                </a:lnTo>
                <a:close/>
              </a:path>
            </a:pathLst>
          </a:custGeom>
        </p:spPr>
        <p:txBody>
          <a:bodyPr wrap="square">
            <a:noAutofit/>
          </a:bodyPr>
          <a:lstStyle/>
          <a:p>
            <a:endParaRPr lang="en-US"/>
          </a:p>
        </p:txBody>
      </p:sp>
      <p:sp>
        <p:nvSpPr>
          <p:cNvPr id="12" name="Freeform 10">
            <a:extLst>
              <a:ext uri="{FF2B5EF4-FFF2-40B4-BE49-F238E27FC236}">
                <a16:creationId xmlns:a16="http://schemas.microsoft.com/office/drawing/2014/main" id="{D8EE05DE-F7F2-F99C-AAED-46EA83619DDA}"/>
              </a:ext>
              <a:ext uri="{C183D7F6-B498-43B3-948B-1728B52AA6E4}">
                <adec:decorative xmlns:adec="http://schemas.microsoft.com/office/drawing/2017/decorative" val="1"/>
              </a:ext>
            </a:extLst>
          </p:cNvPr>
          <p:cNvSpPr/>
          <p:nvPr userDrawn="1"/>
        </p:nvSpPr>
        <p:spPr>
          <a:xfrm>
            <a:off x="0" y="6173664"/>
            <a:ext cx="844000" cy="684336"/>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Shape 6">
            <a:extLst>
              <a:ext uri="{FF2B5EF4-FFF2-40B4-BE49-F238E27FC236}">
                <a16:creationId xmlns:a16="http://schemas.microsoft.com/office/drawing/2014/main" id="{233F2A5A-610C-B2F7-6100-A84ADD610D51}"/>
              </a:ext>
              <a:ext uri="{C183D7F6-B498-43B3-948B-1728B52AA6E4}">
                <adec:decorative xmlns:adec="http://schemas.microsoft.com/office/drawing/2017/decorative" val="1"/>
              </a:ext>
            </a:extLst>
          </p:cNvPr>
          <p:cNvSpPr/>
          <p:nvPr userDrawn="1"/>
        </p:nvSpPr>
        <p:spPr>
          <a:xfrm>
            <a:off x="2" y="0"/>
            <a:ext cx="12191999" cy="331200"/>
          </a:xfrm>
          <a:custGeom>
            <a:avLst/>
            <a:gdLst>
              <a:gd name="connsiteX0" fmla="*/ 0 w 12191999"/>
              <a:gd name="connsiteY0" fmla="*/ 0 h 331200"/>
              <a:gd name="connsiteX1" fmla="*/ 12191999 w 12191999"/>
              <a:gd name="connsiteY1" fmla="*/ 0 h 331200"/>
              <a:gd name="connsiteX2" fmla="*/ 12191999 w 12191999"/>
              <a:gd name="connsiteY2" fmla="*/ 331200 h 331200"/>
              <a:gd name="connsiteX3" fmla="*/ 0 w 12191999"/>
              <a:gd name="connsiteY3" fmla="*/ 331200 h 331200"/>
            </a:gdLst>
            <a:ahLst/>
            <a:cxnLst>
              <a:cxn ang="0">
                <a:pos x="connsiteX0" y="connsiteY0"/>
              </a:cxn>
              <a:cxn ang="0">
                <a:pos x="connsiteX1" y="connsiteY1"/>
              </a:cxn>
              <a:cxn ang="0">
                <a:pos x="connsiteX2" y="connsiteY2"/>
              </a:cxn>
              <a:cxn ang="0">
                <a:pos x="connsiteX3" y="connsiteY3"/>
              </a:cxn>
            </a:cxnLst>
            <a:rect l="l" t="t" r="r" b="b"/>
            <a:pathLst>
              <a:path w="12191999" h="331200">
                <a:moveTo>
                  <a:pt x="0" y="0"/>
                </a:moveTo>
                <a:lnTo>
                  <a:pt x="12191999" y="0"/>
                </a:lnTo>
                <a:lnTo>
                  <a:pt x="12191999" y="331200"/>
                </a:lnTo>
                <a:lnTo>
                  <a:pt x="0" y="331200"/>
                </a:lnTo>
                <a:close/>
              </a:path>
            </a:pathLst>
          </a:custGeom>
          <a:solidFill>
            <a:schemeClr val="accent1"/>
          </a:solidFill>
        </p:spPr>
        <p:txBody>
          <a:bodyPr wrap="square">
            <a:noAutofit/>
          </a:bodyPr>
          <a:lstStyle/>
          <a:p>
            <a:endParaRPr lang="zh-CN" altLang="en-US"/>
          </a:p>
        </p:txBody>
      </p:sp>
      <p:sp>
        <p:nvSpPr>
          <p:cNvPr id="11" name="Freeform 17">
            <a:extLst>
              <a:ext uri="{FF2B5EF4-FFF2-40B4-BE49-F238E27FC236}">
                <a16:creationId xmlns:a16="http://schemas.microsoft.com/office/drawing/2014/main" id="{E5334CDE-7D24-0D75-BE29-F8A0AD5ABCEB}"/>
              </a:ext>
              <a:ext uri="{C183D7F6-B498-43B3-948B-1728B52AA6E4}">
                <adec:decorative xmlns:adec="http://schemas.microsoft.com/office/drawing/2017/decorative" val="1"/>
              </a:ext>
            </a:extLst>
          </p:cNvPr>
          <p:cNvSpPr/>
          <p:nvPr userDrawn="1"/>
        </p:nvSpPr>
        <p:spPr>
          <a:xfrm flipV="1">
            <a:off x="0"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6" name="Date Placeholder 5">
            <a:extLst>
              <a:ext uri="{FF2B5EF4-FFF2-40B4-BE49-F238E27FC236}">
                <a16:creationId xmlns:a16="http://schemas.microsoft.com/office/drawing/2014/main" id="{283E748E-2A62-5A6A-8869-6121839191C1}"/>
              </a:ext>
            </a:extLst>
          </p:cNvPr>
          <p:cNvSpPr>
            <a:spLocks noGrp="1"/>
          </p:cNvSpPr>
          <p:nvPr>
            <p:ph type="dt" sz="half" idx="36"/>
          </p:nvPr>
        </p:nvSpPr>
        <p:spPr/>
        <p:txBody>
          <a:bodyPr/>
          <a:lstStyle/>
          <a:p>
            <a:r>
              <a:rPr lang="en-US" altLang="zh-CN"/>
              <a:t>04/26/2025</a:t>
            </a:r>
          </a:p>
        </p:txBody>
      </p:sp>
      <p:sp>
        <p:nvSpPr>
          <p:cNvPr id="8" name="Footer Placeholder 7">
            <a:extLst>
              <a:ext uri="{FF2B5EF4-FFF2-40B4-BE49-F238E27FC236}">
                <a16:creationId xmlns:a16="http://schemas.microsoft.com/office/drawing/2014/main" id="{E10CBC7B-4E6B-1FC2-2AE1-99E5AB5F3009}"/>
              </a:ext>
            </a:extLst>
          </p:cNvPr>
          <p:cNvSpPr>
            <a:spLocks noGrp="1"/>
          </p:cNvSpPr>
          <p:nvPr>
            <p:ph type="ftr" sz="quarter" idx="37"/>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A394B536-ABE4-6709-EBB8-2B1714895A77}"/>
              </a:ext>
            </a:extLst>
          </p:cNvPr>
          <p:cNvSpPr>
            <a:spLocks noGrp="1"/>
          </p:cNvSpPr>
          <p:nvPr>
            <p:ph type="sldNum" sz="half" idx="38"/>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4102972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3-item List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23" name="Picture Placeholder 22">
            <a:extLst>
              <a:ext uri="{FF2B5EF4-FFF2-40B4-BE49-F238E27FC236}">
                <a16:creationId xmlns:a16="http://schemas.microsoft.com/office/drawing/2014/main" id="{7C46EA94-6AFD-72DE-4BC0-9B723FFBD8A2}"/>
              </a:ext>
            </a:extLst>
          </p:cNvPr>
          <p:cNvSpPr>
            <a:spLocks noGrp="1"/>
          </p:cNvSpPr>
          <p:nvPr>
            <p:ph type="pic" sz="quarter" idx="39"/>
          </p:nvPr>
        </p:nvSpPr>
        <p:spPr>
          <a:xfrm>
            <a:off x="1322334"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27" name="Text Placeholder 39">
            <a:extLst>
              <a:ext uri="{FF2B5EF4-FFF2-40B4-BE49-F238E27FC236}">
                <a16:creationId xmlns:a16="http://schemas.microsoft.com/office/drawing/2014/main" id="{A243729E-794B-F3FC-2EE5-6E811EB57583}"/>
              </a:ext>
            </a:extLst>
          </p:cNvPr>
          <p:cNvSpPr>
            <a:spLocks noGrp="1"/>
          </p:cNvSpPr>
          <p:nvPr>
            <p:ph type="body" sz="quarter" idx="27"/>
          </p:nvPr>
        </p:nvSpPr>
        <p:spPr>
          <a:xfrm>
            <a:off x="84931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8" name="Text Placeholder 39">
            <a:extLst>
              <a:ext uri="{FF2B5EF4-FFF2-40B4-BE49-F238E27FC236}">
                <a16:creationId xmlns:a16="http://schemas.microsoft.com/office/drawing/2014/main" id="{E79D7EF1-E60A-43E0-B921-D0AC0A0F2A6C}"/>
              </a:ext>
            </a:extLst>
          </p:cNvPr>
          <p:cNvSpPr>
            <a:spLocks noGrp="1"/>
          </p:cNvSpPr>
          <p:nvPr>
            <p:ph type="body" sz="quarter" idx="32"/>
          </p:nvPr>
        </p:nvSpPr>
        <p:spPr>
          <a:xfrm>
            <a:off x="844000" y="4772803"/>
            <a:ext cx="2386947" cy="1109791"/>
          </a:xfrm>
        </p:spPr>
        <p:txBody>
          <a:bodyPr lIns="0" tIns="0" rIns="0" bIns="0" anchor="t">
            <a:noAutofit/>
          </a:bodyPr>
          <a:lstStyle>
            <a:lvl1pPr marL="0" indent="0" algn="ctr">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4" name="Picture Placeholder 23">
            <a:extLst>
              <a:ext uri="{FF2B5EF4-FFF2-40B4-BE49-F238E27FC236}">
                <a16:creationId xmlns:a16="http://schemas.microsoft.com/office/drawing/2014/main" id="{83CF7262-358F-3843-FE94-E35896348E1E}"/>
              </a:ext>
            </a:extLst>
          </p:cNvPr>
          <p:cNvSpPr>
            <a:spLocks noGrp="1"/>
          </p:cNvSpPr>
          <p:nvPr>
            <p:ph type="pic" sz="quarter" idx="40"/>
          </p:nvPr>
        </p:nvSpPr>
        <p:spPr>
          <a:xfrm>
            <a:off x="4017396"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29" name="Text Placeholder 39">
            <a:extLst>
              <a:ext uri="{FF2B5EF4-FFF2-40B4-BE49-F238E27FC236}">
                <a16:creationId xmlns:a16="http://schemas.microsoft.com/office/drawing/2014/main" id="{6A6BDC5C-C94C-D669-C0A1-8046D94C9CEB}"/>
              </a:ext>
            </a:extLst>
          </p:cNvPr>
          <p:cNvSpPr>
            <a:spLocks noGrp="1"/>
          </p:cNvSpPr>
          <p:nvPr>
            <p:ph type="body" sz="quarter" idx="43"/>
          </p:nvPr>
        </p:nvSpPr>
        <p:spPr>
          <a:xfrm>
            <a:off x="3544373"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0" name="Text Placeholder 39">
            <a:extLst>
              <a:ext uri="{FF2B5EF4-FFF2-40B4-BE49-F238E27FC236}">
                <a16:creationId xmlns:a16="http://schemas.microsoft.com/office/drawing/2014/main" id="{EFBB2384-D5C2-76A5-54F8-D4975868185E}"/>
              </a:ext>
            </a:extLst>
          </p:cNvPr>
          <p:cNvSpPr>
            <a:spLocks noGrp="1"/>
          </p:cNvSpPr>
          <p:nvPr>
            <p:ph type="body" sz="quarter" idx="44"/>
          </p:nvPr>
        </p:nvSpPr>
        <p:spPr>
          <a:xfrm>
            <a:off x="3544373"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5" name="Picture Placeholder 24">
            <a:extLst>
              <a:ext uri="{FF2B5EF4-FFF2-40B4-BE49-F238E27FC236}">
                <a16:creationId xmlns:a16="http://schemas.microsoft.com/office/drawing/2014/main" id="{74F0AB46-B8F3-5FE8-7859-342D82B051DF}"/>
              </a:ext>
            </a:extLst>
          </p:cNvPr>
          <p:cNvSpPr>
            <a:spLocks noGrp="1"/>
          </p:cNvSpPr>
          <p:nvPr>
            <p:ph type="pic" sz="quarter" idx="41"/>
          </p:nvPr>
        </p:nvSpPr>
        <p:spPr>
          <a:xfrm>
            <a:off x="6723080"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31" name="Text Placeholder 39">
            <a:extLst>
              <a:ext uri="{FF2B5EF4-FFF2-40B4-BE49-F238E27FC236}">
                <a16:creationId xmlns:a16="http://schemas.microsoft.com/office/drawing/2014/main" id="{3FA7B3C5-2D24-52CE-FBFE-C6EAACA41E07}"/>
              </a:ext>
            </a:extLst>
          </p:cNvPr>
          <p:cNvSpPr>
            <a:spLocks noGrp="1"/>
          </p:cNvSpPr>
          <p:nvPr>
            <p:ph type="body" sz="quarter" idx="45"/>
          </p:nvPr>
        </p:nvSpPr>
        <p:spPr>
          <a:xfrm>
            <a:off x="6250057"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2" name="Text Placeholder 39">
            <a:extLst>
              <a:ext uri="{FF2B5EF4-FFF2-40B4-BE49-F238E27FC236}">
                <a16:creationId xmlns:a16="http://schemas.microsoft.com/office/drawing/2014/main" id="{F8BBF672-0284-927B-49F1-92414840843B}"/>
              </a:ext>
            </a:extLst>
          </p:cNvPr>
          <p:cNvSpPr>
            <a:spLocks noGrp="1"/>
          </p:cNvSpPr>
          <p:nvPr>
            <p:ph type="body" sz="quarter" idx="46"/>
          </p:nvPr>
        </p:nvSpPr>
        <p:spPr>
          <a:xfrm>
            <a:off x="6250057" y="4772803"/>
            <a:ext cx="2386947" cy="1109791"/>
          </a:xfrm>
        </p:spPr>
        <p:txBody>
          <a:bodyPr lIns="0" tIns="0" rIns="0" bIns="0" anchor="t">
            <a:noAutofit/>
          </a:bodyPr>
          <a:lstStyle>
            <a:lvl1pPr marL="0" indent="0" algn="ctr">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6" name="Picture Placeholder 25">
            <a:extLst>
              <a:ext uri="{FF2B5EF4-FFF2-40B4-BE49-F238E27FC236}">
                <a16:creationId xmlns:a16="http://schemas.microsoft.com/office/drawing/2014/main" id="{5E473B2D-D5FC-0231-ACED-3B5D76DC20EF}"/>
              </a:ext>
            </a:extLst>
          </p:cNvPr>
          <p:cNvSpPr>
            <a:spLocks noGrp="1"/>
          </p:cNvSpPr>
          <p:nvPr>
            <p:ph type="pic" sz="quarter" idx="42"/>
          </p:nvPr>
        </p:nvSpPr>
        <p:spPr>
          <a:xfrm>
            <a:off x="9428764"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35" name="Text Placeholder 39">
            <a:extLst>
              <a:ext uri="{FF2B5EF4-FFF2-40B4-BE49-F238E27FC236}">
                <a16:creationId xmlns:a16="http://schemas.microsoft.com/office/drawing/2014/main" id="{F177614F-87ED-3516-10DB-3039AA6BC776}"/>
              </a:ext>
            </a:extLst>
          </p:cNvPr>
          <p:cNvSpPr>
            <a:spLocks noGrp="1"/>
          </p:cNvSpPr>
          <p:nvPr>
            <p:ph type="body" sz="quarter" idx="48"/>
          </p:nvPr>
        </p:nvSpPr>
        <p:spPr>
          <a:xfrm>
            <a:off x="895574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4" name="Text Placeholder 39">
            <a:extLst>
              <a:ext uri="{FF2B5EF4-FFF2-40B4-BE49-F238E27FC236}">
                <a16:creationId xmlns:a16="http://schemas.microsoft.com/office/drawing/2014/main" id="{356691A8-4174-1932-EDAA-397B596ED22C}"/>
              </a:ext>
            </a:extLst>
          </p:cNvPr>
          <p:cNvSpPr>
            <a:spLocks noGrp="1"/>
          </p:cNvSpPr>
          <p:nvPr>
            <p:ph type="body" sz="quarter" idx="47"/>
          </p:nvPr>
        </p:nvSpPr>
        <p:spPr>
          <a:xfrm>
            <a:off x="8955741"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 name="Freeform 10">
            <a:extLst>
              <a:ext uri="{FF2B5EF4-FFF2-40B4-BE49-F238E27FC236}">
                <a16:creationId xmlns:a16="http://schemas.microsoft.com/office/drawing/2014/main" id="{CAC714B0-0DDB-95CC-7C6E-830ED5777ADD}"/>
              </a:ext>
              <a:ext uri="{C183D7F6-B498-43B3-948B-1728B52AA6E4}">
                <adec:decorative xmlns:adec="http://schemas.microsoft.com/office/drawing/2017/decorative" val="1"/>
              </a:ext>
            </a:extLst>
          </p:cNvPr>
          <p:cNvSpPr/>
          <p:nvPr userDrawn="1"/>
        </p:nvSpPr>
        <p:spPr>
          <a:xfrm>
            <a:off x="11292000" y="5958000"/>
            <a:ext cx="900000" cy="900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6D6EDCD4-6F29-8A2D-6FBA-DEC8CC671E15}"/>
              </a:ext>
              <a:ext uri="{C183D7F6-B498-43B3-948B-1728B52AA6E4}">
                <adec:decorative xmlns:adec="http://schemas.microsoft.com/office/drawing/2017/decorative" val="1"/>
              </a:ext>
            </a:extLst>
          </p:cNvPr>
          <p:cNvSpPr/>
          <p:nvPr userDrawn="1"/>
        </p:nvSpPr>
        <p:spPr>
          <a:xfrm>
            <a:off x="0" y="0"/>
            <a:ext cx="900000" cy="900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0C36B4D5-453F-A6E6-2385-5EAAF52C7FCC}"/>
              </a:ext>
            </a:extLst>
          </p:cNvPr>
          <p:cNvSpPr>
            <a:spLocks noGrp="1"/>
          </p:cNvSpPr>
          <p:nvPr>
            <p:ph type="dt" sz="half" idx="49"/>
          </p:nvPr>
        </p:nvSpPr>
        <p:spPr/>
        <p:txBody>
          <a:bodyPr/>
          <a:lstStyle/>
          <a:p>
            <a:r>
              <a:rPr lang="en-US" altLang="zh-CN"/>
              <a:t>04/26/2025</a:t>
            </a:r>
          </a:p>
        </p:txBody>
      </p:sp>
      <p:sp>
        <p:nvSpPr>
          <p:cNvPr id="9" name="Footer Placeholder 8">
            <a:extLst>
              <a:ext uri="{FF2B5EF4-FFF2-40B4-BE49-F238E27FC236}">
                <a16:creationId xmlns:a16="http://schemas.microsoft.com/office/drawing/2014/main" id="{6AF55EF6-623E-84A9-8176-644E1FF87D13}"/>
              </a:ext>
            </a:extLst>
          </p:cNvPr>
          <p:cNvSpPr>
            <a:spLocks noGrp="1"/>
          </p:cNvSpPr>
          <p:nvPr>
            <p:ph type="ftr" sz="quarter" idx="50"/>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7123EF00-8E89-3E0C-8654-5AFF3E936BA8}"/>
              </a:ext>
            </a:extLst>
          </p:cNvPr>
          <p:cNvSpPr>
            <a:spLocks noGrp="1"/>
          </p:cNvSpPr>
          <p:nvPr>
            <p:ph type="sldNum" sz="half" idx="51"/>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3722049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3-item Lists,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18" name="Text Placeholder 39">
            <a:extLst>
              <a:ext uri="{FF2B5EF4-FFF2-40B4-BE49-F238E27FC236}">
                <a16:creationId xmlns:a16="http://schemas.microsoft.com/office/drawing/2014/main" id="{F414D2FC-8DED-1ACF-508C-2A0A9787B323}"/>
              </a:ext>
            </a:extLst>
          </p:cNvPr>
          <p:cNvSpPr>
            <a:spLocks noGrp="1"/>
          </p:cNvSpPr>
          <p:nvPr>
            <p:ph type="body" sz="quarter" idx="27"/>
          </p:nvPr>
        </p:nvSpPr>
        <p:spPr>
          <a:xfrm>
            <a:off x="1405952" y="2154648"/>
            <a:ext cx="3838002" cy="59498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9" name="Text Placeholder 39">
            <a:extLst>
              <a:ext uri="{FF2B5EF4-FFF2-40B4-BE49-F238E27FC236}">
                <a16:creationId xmlns:a16="http://schemas.microsoft.com/office/drawing/2014/main" id="{DFE930CB-82E2-EBCE-A8BD-BDC03B8F12A1}"/>
              </a:ext>
            </a:extLst>
          </p:cNvPr>
          <p:cNvSpPr>
            <a:spLocks noGrp="1"/>
          </p:cNvSpPr>
          <p:nvPr>
            <p:ph type="body" sz="quarter" idx="32"/>
          </p:nvPr>
        </p:nvSpPr>
        <p:spPr>
          <a:xfrm>
            <a:off x="1405954" y="2874105"/>
            <a:ext cx="3838000" cy="1313002"/>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2" name="Text Placeholder 39">
            <a:extLst>
              <a:ext uri="{FF2B5EF4-FFF2-40B4-BE49-F238E27FC236}">
                <a16:creationId xmlns:a16="http://schemas.microsoft.com/office/drawing/2014/main" id="{45AEDC33-87C5-CE28-FB7A-01BDD70379F2}"/>
              </a:ext>
            </a:extLst>
          </p:cNvPr>
          <p:cNvSpPr>
            <a:spLocks noGrp="1"/>
          </p:cNvSpPr>
          <p:nvPr>
            <p:ph type="body" sz="quarter" idx="35"/>
          </p:nvPr>
        </p:nvSpPr>
        <p:spPr>
          <a:xfrm>
            <a:off x="1405954" y="4326807"/>
            <a:ext cx="3838002" cy="59498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3" name="Text Placeholder 39">
            <a:extLst>
              <a:ext uri="{FF2B5EF4-FFF2-40B4-BE49-F238E27FC236}">
                <a16:creationId xmlns:a16="http://schemas.microsoft.com/office/drawing/2014/main" id="{8F56F372-7735-E287-9377-D1E529646F59}"/>
              </a:ext>
            </a:extLst>
          </p:cNvPr>
          <p:cNvSpPr>
            <a:spLocks noGrp="1"/>
          </p:cNvSpPr>
          <p:nvPr>
            <p:ph type="body" sz="quarter" idx="36"/>
          </p:nvPr>
        </p:nvSpPr>
        <p:spPr>
          <a:xfrm>
            <a:off x="1405954" y="5046264"/>
            <a:ext cx="3838000" cy="131300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0" name="Text Placeholder 39">
            <a:extLst>
              <a:ext uri="{FF2B5EF4-FFF2-40B4-BE49-F238E27FC236}">
                <a16:creationId xmlns:a16="http://schemas.microsoft.com/office/drawing/2014/main" id="{ABFA4713-481D-49E5-E182-F16C38EAC778}"/>
              </a:ext>
            </a:extLst>
          </p:cNvPr>
          <p:cNvSpPr>
            <a:spLocks noGrp="1"/>
          </p:cNvSpPr>
          <p:nvPr>
            <p:ph type="body" sz="quarter" idx="33"/>
          </p:nvPr>
        </p:nvSpPr>
        <p:spPr>
          <a:xfrm>
            <a:off x="6855395" y="2154648"/>
            <a:ext cx="3838002" cy="59498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1" name="Text Placeholder 39">
            <a:extLst>
              <a:ext uri="{FF2B5EF4-FFF2-40B4-BE49-F238E27FC236}">
                <a16:creationId xmlns:a16="http://schemas.microsoft.com/office/drawing/2014/main" id="{99D20002-2810-EE61-409A-623B78526836}"/>
              </a:ext>
            </a:extLst>
          </p:cNvPr>
          <p:cNvSpPr>
            <a:spLocks noGrp="1"/>
          </p:cNvSpPr>
          <p:nvPr>
            <p:ph type="body" sz="quarter" idx="34"/>
          </p:nvPr>
        </p:nvSpPr>
        <p:spPr>
          <a:xfrm>
            <a:off x="6855395" y="2874105"/>
            <a:ext cx="3838000" cy="131300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7" name="Picture Placeholder 26">
            <a:extLst>
              <a:ext uri="{FF2B5EF4-FFF2-40B4-BE49-F238E27FC236}">
                <a16:creationId xmlns:a16="http://schemas.microsoft.com/office/drawing/2014/main" id="{9DD21710-02F7-733A-65EB-77E95DB1EAB6}"/>
              </a:ext>
            </a:extLst>
          </p:cNvPr>
          <p:cNvSpPr>
            <a:spLocks noGrp="1"/>
          </p:cNvSpPr>
          <p:nvPr>
            <p:ph type="pic" sz="quarter" idx="37"/>
          </p:nvPr>
        </p:nvSpPr>
        <p:spPr>
          <a:xfrm>
            <a:off x="6855393" y="4443647"/>
            <a:ext cx="3930649" cy="1778549"/>
          </a:xfrm>
          <a:custGeom>
            <a:avLst/>
            <a:gdLst>
              <a:gd name="connsiteX0" fmla="*/ 0 w 3930649"/>
              <a:gd name="connsiteY0" fmla="*/ 0 h 1778549"/>
              <a:gd name="connsiteX1" fmla="*/ 3930649 w 3930649"/>
              <a:gd name="connsiteY1" fmla="*/ 0 h 1778549"/>
              <a:gd name="connsiteX2" fmla="*/ 3930649 w 3930649"/>
              <a:gd name="connsiteY2" fmla="*/ 1778549 h 1778549"/>
              <a:gd name="connsiteX3" fmla="*/ 0 w 3930649"/>
              <a:gd name="connsiteY3" fmla="*/ 1778549 h 1778549"/>
            </a:gdLst>
            <a:ahLst/>
            <a:cxnLst>
              <a:cxn ang="0">
                <a:pos x="connsiteX0" y="connsiteY0"/>
              </a:cxn>
              <a:cxn ang="0">
                <a:pos x="connsiteX1" y="connsiteY1"/>
              </a:cxn>
              <a:cxn ang="0">
                <a:pos x="connsiteX2" y="connsiteY2"/>
              </a:cxn>
              <a:cxn ang="0">
                <a:pos x="connsiteX3" y="connsiteY3"/>
              </a:cxn>
            </a:cxnLst>
            <a:rect l="l" t="t" r="r" b="b"/>
            <a:pathLst>
              <a:path w="3930649" h="1778549">
                <a:moveTo>
                  <a:pt x="0" y="0"/>
                </a:moveTo>
                <a:lnTo>
                  <a:pt x="3930649" y="0"/>
                </a:lnTo>
                <a:lnTo>
                  <a:pt x="3930649" y="1778549"/>
                </a:lnTo>
                <a:lnTo>
                  <a:pt x="0" y="1778549"/>
                </a:lnTo>
                <a:close/>
              </a:path>
            </a:pathLst>
          </a:custGeom>
        </p:spPr>
        <p:txBody>
          <a:bodyPr wrap="square">
            <a:noAutofit/>
          </a:bodyPr>
          <a:lstStyle/>
          <a:p>
            <a:endParaRPr lang="en-US"/>
          </a:p>
        </p:txBody>
      </p:sp>
      <p:sp>
        <p:nvSpPr>
          <p:cNvPr id="3" name="Freeform 10">
            <a:extLst>
              <a:ext uri="{FF2B5EF4-FFF2-40B4-BE49-F238E27FC236}">
                <a16:creationId xmlns:a16="http://schemas.microsoft.com/office/drawing/2014/main" id="{6D6EDCD4-6F29-8A2D-6FBA-DEC8CC671E15}"/>
              </a:ext>
              <a:ext uri="{C183D7F6-B498-43B3-948B-1728B52AA6E4}">
                <adec:decorative xmlns:adec="http://schemas.microsoft.com/office/drawing/2017/decorative" val="1"/>
              </a:ext>
            </a:extLst>
          </p:cNvPr>
          <p:cNvSpPr/>
          <p:nvPr userDrawn="1"/>
        </p:nvSpPr>
        <p:spPr>
          <a:xfrm>
            <a:off x="0" y="5958000"/>
            <a:ext cx="900000" cy="900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Freeform 10">
            <a:extLst>
              <a:ext uri="{FF2B5EF4-FFF2-40B4-BE49-F238E27FC236}">
                <a16:creationId xmlns:a16="http://schemas.microsoft.com/office/drawing/2014/main" id="{CAC714B0-0DDB-95CC-7C6E-830ED5777ADD}"/>
              </a:ext>
              <a:ext uri="{C183D7F6-B498-43B3-948B-1728B52AA6E4}">
                <adec:decorative xmlns:adec="http://schemas.microsoft.com/office/drawing/2017/decorative" val="1"/>
              </a:ext>
            </a:extLst>
          </p:cNvPr>
          <p:cNvSpPr/>
          <p:nvPr userDrawn="1"/>
        </p:nvSpPr>
        <p:spPr>
          <a:xfrm>
            <a:off x="11292000" y="0"/>
            <a:ext cx="900000" cy="900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BF49EAC9-AC82-F9DD-E2C4-B40F4877BEE8}"/>
              </a:ext>
            </a:extLst>
          </p:cNvPr>
          <p:cNvSpPr>
            <a:spLocks noGrp="1"/>
          </p:cNvSpPr>
          <p:nvPr>
            <p:ph type="dt" sz="half" idx="38"/>
          </p:nvPr>
        </p:nvSpPr>
        <p:spPr/>
        <p:txBody>
          <a:bodyPr/>
          <a:lstStyle/>
          <a:p>
            <a:r>
              <a:rPr lang="en-US" altLang="zh-CN"/>
              <a:t>04/26/2025</a:t>
            </a:r>
          </a:p>
        </p:txBody>
      </p:sp>
      <p:sp>
        <p:nvSpPr>
          <p:cNvPr id="9" name="Footer Placeholder 8">
            <a:extLst>
              <a:ext uri="{FF2B5EF4-FFF2-40B4-BE49-F238E27FC236}">
                <a16:creationId xmlns:a16="http://schemas.microsoft.com/office/drawing/2014/main" id="{73E71126-375B-BBFF-8783-D41C61864E2B}"/>
              </a:ext>
            </a:extLst>
          </p:cNvPr>
          <p:cNvSpPr>
            <a:spLocks noGrp="1"/>
          </p:cNvSpPr>
          <p:nvPr>
            <p:ph type="ftr" sz="quarter" idx="39"/>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B31CDE54-93FD-1D9C-35AF-6DE8ED74719A}"/>
              </a:ext>
            </a:extLst>
          </p:cNvPr>
          <p:cNvSpPr>
            <a:spLocks noGrp="1"/>
          </p:cNvSpPr>
          <p:nvPr>
            <p:ph type="sldNum" sz="half" idx="40"/>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5311180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4-item Lists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l">
              <a:defRPr sz="3600" b="0" baseline="0"/>
            </a:lvl1pPr>
          </a:lstStyle>
          <a:p>
            <a:r>
              <a:rPr lang="en-US"/>
              <a:t>Click to edit Master title style</a:t>
            </a:r>
          </a:p>
        </p:txBody>
      </p:sp>
      <p:sp>
        <p:nvSpPr>
          <p:cNvPr id="6" name="Text Placeholder 39">
            <a:extLst>
              <a:ext uri="{FF2B5EF4-FFF2-40B4-BE49-F238E27FC236}">
                <a16:creationId xmlns:a16="http://schemas.microsoft.com/office/drawing/2014/main" id="{0CDB7728-FEF6-A8C0-F28F-5A2A5044E626}"/>
              </a:ext>
            </a:extLst>
          </p:cNvPr>
          <p:cNvSpPr>
            <a:spLocks noGrp="1"/>
          </p:cNvSpPr>
          <p:nvPr>
            <p:ph type="body" sz="quarter" idx="27"/>
          </p:nvPr>
        </p:nvSpPr>
        <p:spPr>
          <a:xfrm>
            <a:off x="844001" y="2064569"/>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3" name="Text Placeholder 39">
            <a:extLst>
              <a:ext uri="{FF2B5EF4-FFF2-40B4-BE49-F238E27FC236}">
                <a16:creationId xmlns:a16="http://schemas.microsoft.com/office/drawing/2014/main" id="{49EE54AB-450B-722E-CF2E-43CD14D88051}"/>
              </a:ext>
            </a:extLst>
          </p:cNvPr>
          <p:cNvSpPr>
            <a:spLocks noGrp="1"/>
          </p:cNvSpPr>
          <p:nvPr>
            <p:ph type="body" sz="quarter" idx="32"/>
          </p:nvPr>
        </p:nvSpPr>
        <p:spPr>
          <a:xfrm>
            <a:off x="844001" y="2966508"/>
            <a:ext cx="3241113" cy="111001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4" name="Text Placeholder 39">
            <a:extLst>
              <a:ext uri="{FF2B5EF4-FFF2-40B4-BE49-F238E27FC236}">
                <a16:creationId xmlns:a16="http://schemas.microsoft.com/office/drawing/2014/main" id="{E63A3898-F5B7-2B81-0A78-86E32E879712}"/>
              </a:ext>
            </a:extLst>
          </p:cNvPr>
          <p:cNvSpPr>
            <a:spLocks noGrp="1"/>
          </p:cNvSpPr>
          <p:nvPr>
            <p:ph type="body" sz="quarter" idx="28"/>
          </p:nvPr>
        </p:nvSpPr>
        <p:spPr>
          <a:xfrm>
            <a:off x="844000" y="4159453"/>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5" name="Text Placeholder 39">
            <a:extLst>
              <a:ext uri="{FF2B5EF4-FFF2-40B4-BE49-F238E27FC236}">
                <a16:creationId xmlns:a16="http://schemas.microsoft.com/office/drawing/2014/main" id="{BD7576FA-6EF0-5AA4-B90A-63BF2165D966}"/>
              </a:ext>
            </a:extLst>
          </p:cNvPr>
          <p:cNvSpPr>
            <a:spLocks noGrp="1"/>
          </p:cNvSpPr>
          <p:nvPr>
            <p:ph type="body" sz="quarter" idx="34"/>
          </p:nvPr>
        </p:nvSpPr>
        <p:spPr>
          <a:xfrm>
            <a:off x="844001" y="5061042"/>
            <a:ext cx="3241113" cy="111001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6" name="Text Placeholder 39">
            <a:extLst>
              <a:ext uri="{FF2B5EF4-FFF2-40B4-BE49-F238E27FC236}">
                <a16:creationId xmlns:a16="http://schemas.microsoft.com/office/drawing/2014/main" id="{C323A180-A98F-AC1A-DCC2-E759F8459258}"/>
              </a:ext>
            </a:extLst>
          </p:cNvPr>
          <p:cNvSpPr>
            <a:spLocks noGrp="1"/>
          </p:cNvSpPr>
          <p:nvPr>
            <p:ph type="body" sz="quarter" idx="29"/>
          </p:nvPr>
        </p:nvSpPr>
        <p:spPr>
          <a:xfrm>
            <a:off x="4306882" y="2064569"/>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7" name="Text Placeholder 39">
            <a:extLst>
              <a:ext uri="{FF2B5EF4-FFF2-40B4-BE49-F238E27FC236}">
                <a16:creationId xmlns:a16="http://schemas.microsoft.com/office/drawing/2014/main" id="{2E36B47F-54DF-FD45-C142-8BDBF1EA313E}"/>
              </a:ext>
            </a:extLst>
          </p:cNvPr>
          <p:cNvSpPr>
            <a:spLocks noGrp="1"/>
          </p:cNvSpPr>
          <p:nvPr>
            <p:ph type="body" sz="quarter" idx="33"/>
          </p:nvPr>
        </p:nvSpPr>
        <p:spPr>
          <a:xfrm>
            <a:off x="4306883" y="2966508"/>
            <a:ext cx="3241113" cy="111001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8" name="Text Placeholder 39">
            <a:extLst>
              <a:ext uri="{FF2B5EF4-FFF2-40B4-BE49-F238E27FC236}">
                <a16:creationId xmlns:a16="http://schemas.microsoft.com/office/drawing/2014/main" id="{A0B55E9E-7E9A-93B7-43B9-7B34C2532CB3}"/>
              </a:ext>
            </a:extLst>
          </p:cNvPr>
          <p:cNvSpPr>
            <a:spLocks noGrp="1"/>
          </p:cNvSpPr>
          <p:nvPr>
            <p:ph type="body" sz="quarter" idx="30"/>
          </p:nvPr>
        </p:nvSpPr>
        <p:spPr>
          <a:xfrm>
            <a:off x="4306882" y="4159453"/>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9" name="Text Placeholder 39">
            <a:extLst>
              <a:ext uri="{FF2B5EF4-FFF2-40B4-BE49-F238E27FC236}">
                <a16:creationId xmlns:a16="http://schemas.microsoft.com/office/drawing/2014/main" id="{8E7E6D19-929F-FDF7-959E-32298D8173AA}"/>
              </a:ext>
            </a:extLst>
          </p:cNvPr>
          <p:cNvSpPr>
            <a:spLocks noGrp="1"/>
          </p:cNvSpPr>
          <p:nvPr>
            <p:ph type="body" sz="quarter" idx="35"/>
          </p:nvPr>
        </p:nvSpPr>
        <p:spPr>
          <a:xfrm>
            <a:off x="4306883" y="5061042"/>
            <a:ext cx="3241113" cy="111001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0" name="Picture Placeholder 19">
            <a:extLst>
              <a:ext uri="{FF2B5EF4-FFF2-40B4-BE49-F238E27FC236}">
                <a16:creationId xmlns:a16="http://schemas.microsoft.com/office/drawing/2014/main" id="{CFBF3E1B-B374-E67A-B307-E7808463B102}"/>
              </a:ext>
            </a:extLst>
          </p:cNvPr>
          <p:cNvSpPr>
            <a:spLocks noGrp="1"/>
          </p:cNvSpPr>
          <p:nvPr>
            <p:ph type="pic" sz="quarter" idx="21"/>
          </p:nvPr>
        </p:nvSpPr>
        <p:spPr>
          <a:xfrm>
            <a:off x="8093484" y="2457906"/>
            <a:ext cx="3171870" cy="3713149"/>
          </a:xfrm>
          <a:custGeom>
            <a:avLst/>
            <a:gdLst>
              <a:gd name="connsiteX0" fmla="*/ 0 w 3171870"/>
              <a:gd name="connsiteY0" fmla="*/ 0 h 3713149"/>
              <a:gd name="connsiteX1" fmla="*/ 3171870 w 3171870"/>
              <a:gd name="connsiteY1" fmla="*/ 0 h 3713149"/>
              <a:gd name="connsiteX2" fmla="*/ 3171870 w 3171870"/>
              <a:gd name="connsiteY2" fmla="*/ 3713149 h 3713149"/>
              <a:gd name="connsiteX3" fmla="*/ 0 w 3171870"/>
              <a:gd name="connsiteY3" fmla="*/ 3713149 h 3713149"/>
            </a:gdLst>
            <a:ahLst/>
            <a:cxnLst>
              <a:cxn ang="0">
                <a:pos x="connsiteX0" y="connsiteY0"/>
              </a:cxn>
              <a:cxn ang="0">
                <a:pos x="connsiteX1" y="connsiteY1"/>
              </a:cxn>
              <a:cxn ang="0">
                <a:pos x="connsiteX2" y="connsiteY2"/>
              </a:cxn>
              <a:cxn ang="0">
                <a:pos x="connsiteX3" y="connsiteY3"/>
              </a:cxn>
            </a:cxnLst>
            <a:rect l="l" t="t" r="r" b="b"/>
            <a:pathLst>
              <a:path w="3171870" h="3713149">
                <a:moveTo>
                  <a:pt x="0" y="0"/>
                </a:moveTo>
                <a:lnTo>
                  <a:pt x="3171870" y="0"/>
                </a:lnTo>
                <a:lnTo>
                  <a:pt x="3171870" y="3713149"/>
                </a:lnTo>
                <a:lnTo>
                  <a:pt x="0" y="3713149"/>
                </a:lnTo>
                <a:close/>
              </a:path>
            </a:pathLst>
          </a:custGeom>
        </p:spPr>
        <p:txBody>
          <a:bodyPr wrap="square">
            <a:noAutofit/>
          </a:bodyPr>
          <a:lstStyle/>
          <a:p>
            <a:endParaRPr lang="en-US"/>
          </a:p>
        </p:txBody>
      </p:sp>
      <p:sp>
        <p:nvSpPr>
          <p:cNvPr id="7" name="Freeform 17">
            <a:extLst>
              <a:ext uri="{FF2B5EF4-FFF2-40B4-BE49-F238E27FC236}">
                <a16:creationId xmlns:a16="http://schemas.microsoft.com/office/drawing/2014/main" id="{6DDC3130-A3C3-7AE6-BC41-5676558A9297}"/>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11" name="Freeform: Shape 10">
            <a:extLst>
              <a:ext uri="{FF2B5EF4-FFF2-40B4-BE49-F238E27FC236}">
                <a16:creationId xmlns:a16="http://schemas.microsoft.com/office/drawing/2014/main" id="{B09B643E-CE5D-1852-BB2C-C13807CF7F52}"/>
              </a:ext>
              <a:ext uri="{C183D7F6-B498-43B3-948B-1728B52AA6E4}">
                <adec:decorative xmlns:adec="http://schemas.microsoft.com/office/drawing/2017/decorative" val="1"/>
              </a:ext>
            </a:extLst>
          </p:cNvPr>
          <p:cNvSpPr/>
          <p:nvPr userDrawn="1"/>
        </p:nvSpPr>
        <p:spPr>
          <a:xfrm>
            <a:off x="2" y="0"/>
            <a:ext cx="12191999" cy="331200"/>
          </a:xfrm>
          <a:custGeom>
            <a:avLst/>
            <a:gdLst>
              <a:gd name="connsiteX0" fmla="*/ 0 w 12191999"/>
              <a:gd name="connsiteY0" fmla="*/ 0 h 331200"/>
              <a:gd name="connsiteX1" fmla="*/ 12191999 w 12191999"/>
              <a:gd name="connsiteY1" fmla="*/ 0 h 331200"/>
              <a:gd name="connsiteX2" fmla="*/ 12191999 w 12191999"/>
              <a:gd name="connsiteY2" fmla="*/ 331200 h 331200"/>
              <a:gd name="connsiteX3" fmla="*/ 0 w 12191999"/>
              <a:gd name="connsiteY3" fmla="*/ 331200 h 331200"/>
            </a:gdLst>
            <a:ahLst/>
            <a:cxnLst>
              <a:cxn ang="0">
                <a:pos x="connsiteX0" y="connsiteY0"/>
              </a:cxn>
              <a:cxn ang="0">
                <a:pos x="connsiteX1" y="connsiteY1"/>
              </a:cxn>
              <a:cxn ang="0">
                <a:pos x="connsiteX2" y="connsiteY2"/>
              </a:cxn>
              <a:cxn ang="0">
                <a:pos x="connsiteX3" y="connsiteY3"/>
              </a:cxn>
            </a:cxnLst>
            <a:rect l="l" t="t" r="r" b="b"/>
            <a:pathLst>
              <a:path w="12191999" h="331200">
                <a:moveTo>
                  <a:pt x="0" y="0"/>
                </a:moveTo>
                <a:lnTo>
                  <a:pt x="12191999" y="0"/>
                </a:lnTo>
                <a:lnTo>
                  <a:pt x="12191999" y="331200"/>
                </a:lnTo>
                <a:lnTo>
                  <a:pt x="0" y="331200"/>
                </a:lnTo>
                <a:close/>
              </a:path>
            </a:pathLst>
          </a:custGeom>
          <a:solidFill>
            <a:schemeClr val="accent1"/>
          </a:solidFill>
        </p:spPr>
        <p:txBody>
          <a:bodyPr wrap="square">
            <a:noAutofit/>
          </a:bodyPr>
          <a:lstStyle/>
          <a:p>
            <a:endParaRPr lang="zh-CN" altLang="en-US"/>
          </a:p>
        </p:txBody>
      </p:sp>
      <p:sp>
        <p:nvSpPr>
          <p:cNvPr id="12" name="Freeform 17">
            <a:extLst>
              <a:ext uri="{FF2B5EF4-FFF2-40B4-BE49-F238E27FC236}">
                <a16:creationId xmlns:a16="http://schemas.microsoft.com/office/drawing/2014/main" id="{6C9DB915-08DF-0AC5-9A2A-F401116E05C8}"/>
              </a:ext>
              <a:ext uri="{C183D7F6-B498-43B3-948B-1728B52AA6E4}">
                <adec:decorative xmlns:adec="http://schemas.microsoft.com/office/drawing/2017/decorative" val="1"/>
              </a:ext>
            </a:extLst>
          </p:cNvPr>
          <p:cNvSpPr/>
          <p:nvPr userDrawn="1"/>
        </p:nvSpPr>
        <p:spPr>
          <a:xfrm flipV="1">
            <a:off x="0"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9" name="Date Placeholder 8">
            <a:extLst>
              <a:ext uri="{FF2B5EF4-FFF2-40B4-BE49-F238E27FC236}">
                <a16:creationId xmlns:a16="http://schemas.microsoft.com/office/drawing/2014/main" id="{79D6E9F3-F603-7F3B-A0F8-9EECCC65B573}"/>
              </a:ext>
            </a:extLst>
          </p:cNvPr>
          <p:cNvSpPr>
            <a:spLocks noGrp="1"/>
          </p:cNvSpPr>
          <p:nvPr>
            <p:ph type="dt" sz="half" idx="36"/>
          </p:nvPr>
        </p:nvSpPr>
        <p:spPr/>
        <p:txBody>
          <a:bodyPr/>
          <a:lstStyle/>
          <a:p>
            <a:r>
              <a:rPr lang="en-US" altLang="zh-CN"/>
              <a:t>04/26/2025</a:t>
            </a:r>
          </a:p>
        </p:txBody>
      </p:sp>
      <p:sp>
        <p:nvSpPr>
          <p:cNvPr id="10" name="Footer Placeholder 9">
            <a:extLst>
              <a:ext uri="{FF2B5EF4-FFF2-40B4-BE49-F238E27FC236}">
                <a16:creationId xmlns:a16="http://schemas.microsoft.com/office/drawing/2014/main" id="{53F5DB2C-485D-D8D2-8C1F-E4EA8040EE7C}"/>
              </a:ext>
            </a:extLst>
          </p:cNvPr>
          <p:cNvSpPr>
            <a:spLocks noGrp="1"/>
          </p:cNvSpPr>
          <p:nvPr>
            <p:ph type="ftr" sz="quarter" idx="37"/>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55A11E9E-D44F-E555-A2BB-14D6FE777822}"/>
              </a:ext>
            </a:extLst>
          </p:cNvPr>
          <p:cNvSpPr>
            <a:spLocks noGrp="1"/>
          </p:cNvSpPr>
          <p:nvPr>
            <p:ph type="sldNum" sz="half" idx="38"/>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479431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lIns="0" tIns="0" rIns="0" bIns="0" anchor="b">
            <a:noAutofit/>
          </a:bodyPr>
          <a:lstStyle>
            <a:lvl1pPr algn="l">
              <a:lnSpc>
                <a:spcPct val="100000"/>
              </a:lnSpc>
              <a:defRPr sz="5400" b="0"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7" y="4617138"/>
            <a:ext cx="7835927" cy="1313762"/>
          </a:xfrm>
        </p:spPr>
        <p:txBody>
          <a:bodyPr lIns="0" tIns="0" rIns="0" bIns="0" anchor="t">
            <a:noAutofit/>
          </a:bodyPr>
          <a:lstStyle>
            <a:lvl1pPr marL="0" indent="0" algn="l">
              <a:lnSpc>
                <a:spcPct val="100000"/>
              </a:lnSpc>
              <a:spcBef>
                <a:spcPts val="0"/>
              </a:spcBef>
              <a:buNone/>
              <a:defRPr sz="2400"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Content Placeholder 10">
            <a:extLst>
              <a:ext uri="{FF2B5EF4-FFF2-40B4-BE49-F238E27FC236}">
                <a16:creationId xmlns:a16="http://schemas.microsoft.com/office/drawing/2014/main" id="{BF866237-3EC3-0269-92E0-80E4D6E11C96}"/>
              </a:ext>
            </a:extLst>
          </p:cNvPr>
          <p:cNvSpPr>
            <a:spLocks noGrp="1"/>
          </p:cNvSpPr>
          <p:nvPr>
            <p:ph sz="quarter" idx="13" hasCustomPrompt="1"/>
          </p:nvPr>
        </p:nvSpPr>
        <p:spPr>
          <a:xfrm>
            <a:off x="657225" y="6076543"/>
            <a:ext cx="2155825" cy="305614"/>
          </a:xfrm>
        </p:spPr>
        <p:txBody>
          <a:bodyPr lIns="0" tIns="0" rIns="0" bIns="0" anchor="b">
            <a:noAutofit/>
          </a:bodyPr>
          <a:lstStyle>
            <a:lvl1pPr marL="0" indent="0">
              <a:spcBef>
                <a:spcPts val="0"/>
              </a:spcBef>
              <a:buNone/>
              <a:defRPr sz="1600"/>
            </a:lvl1pPr>
          </a:lstStyle>
          <a:p>
            <a:pPr lvl="0"/>
            <a:r>
              <a:rPr lang="en-US"/>
              <a:t>Presenter Name</a:t>
            </a:r>
          </a:p>
        </p:txBody>
      </p:sp>
      <p:sp>
        <p:nvSpPr>
          <p:cNvPr id="9" name="Freeform 10">
            <a:extLst>
              <a:ext uri="{FF2B5EF4-FFF2-40B4-BE49-F238E27FC236}">
                <a16:creationId xmlns:a16="http://schemas.microsoft.com/office/drawing/2014/main" id="{C97D63AA-10AF-817C-3FA8-C3C3CD7F0F84}"/>
              </a:ext>
              <a:ext uri="{C183D7F6-B498-43B3-948B-1728B52AA6E4}">
                <adec:decorative xmlns:adec="http://schemas.microsoft.com/office/drawing/2017/decorative" val="1"/>
              </a:ext>
            </a:extLst>
          </p:cNvPr>
          <p:cNvSpPr/>
          <p:nvPr userDrawn="1"/>
        </p:nvSpPr>
        <p:spPr>
          <a:xfrm rot="5400000">
            <a:off x="-664664" y="3164196"/>
            <a:ext cx="1947336" cy="618008"/>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0" name="Freeform 10">
            <a:extLst>
              <a:ext uri="{FF2B5EF4-FFF2-40B4-BE49-F238E27FC236}">
                <a16:creationId xmlns:a16="http://schemas.microsoft.com/office/drawing/2014/main" id="{40785FC4-EF47-6A5D-4541-E3290578319B}"/>
              </a:ext>
              <a:ext uri="{C183D7F6-B498-43B3-948B-1728B52AA6E4}">
                <adec:decorative xmlns:adec="http://schemas.microsoft.com/office/drawing/2017/decorative" val="1"/>
              </a:ext>
            </a:extLst>
          </p:cNvPr>
          <p:cNvSpPr/>
          <p:nvPr userDrawn="1"/>
        </p:nvSpPr>
        <p:spPr>
          <a:xfrm>
            <a:off x="0" y="0"/>
            <a:ext cx="1947336" cy="618008"/>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5">
            <a:extLst>
              <a:ext uri="{FF2B5EF4-FFF2-40B4-BE49-F238E27FC236}">
                <a16:creationId xmlns:a16="http://schemas.microsoft.com/office/drawing/2014/main" id="{D0429B91-8BA2-60E1-F6A1-5A2359A9BA50}"/>
              </a:ext>
              <a:ext uri="{C183D7F6-B498-43B3-948B-1728B52AA6E4}">
                <adec:decorative xmlns:adec="http://schemas.microsoft.com/office/drawing/2017/decorative" val="1"/>
              </a:ext>
            </a:extLst>
          </p:cNvPr>
          <p:cNvSpPr/>
          <p:nvPr userDrawn="1"/>
        </p:nvSpPr>
        <p:spPr>
          <a:xfrm>
            <a:off x="8791576" y="0"/>
            <a:ext cx="3400423" cy="6858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9C161778-1D47-03FB-2618-74C2B6261BF3}"/>
              </a:ext>
            </a:extLst>
          </p:cNvPr>
          <p:cNvSpPr>
            <a:spLocks noGrp="1"/>
          </p:cNvSpPr>
          <p:nvPr>
            <p:ph type="dt" sz="half" idx="14"/>
          </p:nvPr>
        </p:nvSpPr>
        <p:spPr/>
        <p:txBody>
          <a:bodyPr/>
          <a:lstStyle/>
          <a:p>
            <a:r>
              <a:rPr lang="en-US" altLang="zh-CN"/>
              <a:t>04/26/2025</a:t>
            </a:r>
          </a:p>
        </p:txBody>
      </p:sp>
      <p:sp>
        <p:nvSpPr>
          <p:cNvPr id="12" name="Footer Placeholder 11">
            <a:extLst>
              <a:ext uri="{FF2B5EF4-FFF2-40B4-BE49-F238E27FC236}">
                <a16:creationId xmlns:a16="http://schemas.microsoft.com/office/drawing/2014/main" id="{CB1058D4-5B1B-F17E-835A-97462D0DF265}"/>
              </a:ext>
            </a:extLst>
          </p:cNvPr>
          <p:cNvSpPr>
            <a:spLocks noGrp="1"/>
          </p:cNvSpPr>
          <p:nvPr>
            <p:ph type="ftr" sz="quarter" idx="15"/>
          </p:nvPr>
        </p:nvSpPr>
        <p:spPr/>
        <p:txBody>
          <a:bodyPr/>
          <a:lstStyle/>
          <a:p>
            <a:r>
              <a:rPr lang="en-US" altLang="zh-CN"/>
              <a:t>Sample Footer Text</a:t>
            </a:r>
          </a:p>
        </p:txBody>
      </p:sp>
      <p:sp>
        <p:nvSpPr>
          <p:cNvPr id="13" name="Slide Number Placeholder 12">
            <a:extLst>
              <a:ext uri="{FF2B5EF4-FFF2-40B4-BE49-F238E27FC236}">
                <a16:creationId xmlns:a16="http://schemas.microsoft.com/office/drawing/2014/main" id="{6910C1ED-0F4E-7284-E1D0-5D5DCFA95E9D}"/>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3943953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4-item Lists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11" name="Picture Placeholder 10">
            <a:extLst>
              <a:ext uri="{FF2B5EF4-FFF2-40B4-BE49-F238E27FC236}">
                <a16:creationId xmlns:a16="http://schemas.microsoft.com/office/drawing/2014/main" id="{E4376F32-4FB3-093D-D835-4F9E3EF02953}"/>
              </a:ext>
            </a:extLst>
          </p:cNvPr>
          <p:cNvSpPr>
            <a:spLocks noGrp="1"/>
          </p:cNvSpPr>
          <p:nvPr>
            <p:ph type="pic" sz="quarter" idx="39"/>
          </p:nvPr>
        </p:nvSpPr>
        <p:spPr>
          <a:xfrm>
            <a:off x="1322334"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15" name="Text Placeholder 39">
            <a:extLst>
              <a:ext uri="{FF2B5EF4-FFF2-40B4-BE49-F238E27FC236}">
                <a16:creationId xmlns:a16="http://schemas.microsoft.com/office/drawing/2014/main" id="{05A2EEB6-D088-5DC9-20BF-BFB26FA5A5AD}"/>
              </a:ext>
            </a:extLst>
          </p:cNvPr>
          <p:cNvSpPr>
            <a:spLocks noGrp="1"/>
          </p:cNvSpPr>
          <p:nvPr>
            <p:ph type="body" sz="quarter" idx="27"/>
          </p:nvPr>
        </p:nvSpPr>
        <p:spPr>
          <a:xfrm>
            <a:off x="84931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6" name="Text Placeholder 39">
            <a:extLst>
              <a:ext uri="{FF2B5EF4-FFF2-40B4-BE49-F238E27FC236}">
                <a16:creationId xmlns:a16="http://schemas.microsoft.com/office/drawing/2014/main" id="{C4EE7C5F-791A-45FB-8A87-0764EC0F7EA6}"/>
              </a:ext>
            </a:extLst>
          </p:cNvPr>
          <p:cNvSpPr>
            <a:spLocks noGrp="1"/>
          </p:cNvSpPr>
          <p:nvPr>
            <p:ph type="body" sz="quarter" idx="32"/>
          </p:nvPr>
        </p:nvSpPr>
        <p:spPr>
          <a:xfrm>
            <a:off x="844000" y="4772803"/>
            <a:ext cx="2386947" cy="1109791"/>
          </a:xfrm>
        </p:spPr>
        <p:txBody>
          <a:bodyPr lIns="0" tIns="0" rIns="0" bIns="0" anchor="t">
            <a:noAutofit/>
          </a:bodyPr>
          <a:lstStyle>
            <a:lvl1pPr marL="0" indent="0" algn="ctr">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2" name="Picture Placeholder 11">
            <a:extLst>
              <a:ext uri="{FF2B5EF4-FFF2-40B4-BE49-F238E27FC236}">
                <a16:creationId xmlns:a16="http://schemas.microsoft.com/office/drawing/2014/main" id="{20F278EE-C4BD-3786-017F-D093EE2465E3}"/>
              </a:ext>
            </a:extLst>
          </p:cNvPr>
          <p:cNvSpPr>
            <a:spLocks noGrp="1"/>
          </p:cNvSpPr>
          <p:nvPr>
            <p:ph type="pic" sz="quarter" idx="40"/>
          </p:nvPr>
        </p:nvSpPr>
        <p:spPr>
          <a:xfrm>
            <a:off x="4017396"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17" name="Text Placeholder 39">
            <a:extLst>
              <a:ext uri="{FF2B5EF4-FFF2-40B4-BE49-F238E27FC236}">
                <a16:creationId xmlns:a16="http://schemas.microsoft.com/office/drawing/2014/main" id="{E907BA94-FBBF-0166-CAA4-81B432510CA3}"/>
              </a:ext>
            </a:extLst>
          </p:cNvPr>
          <p:cNvSpPr>
            <a:spLocks noGrp="1"/>
          </p:cNvSpPr>
          <p:nvPr>
            <p:ph type="body" sz="quarter" idx="43"/>
          </p:nvPr>
        </p:nvSpPr>
        <p:spPr>
          <a:xfrm>
            <a:off x="3544373"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8" name="Text Placeholder 39">
            <a:extLst>
              <a:ext uri="{FF2B5EF4-FFF2-40B4-BE49-F238E27FC236}">
                <a16:creationId xmlns:a16="http://schemas.microsoft.com/office/drawing/2014/main" id="{41B9B884-D83C-E348-9F47-95210A1C58EF}"/>
              </a:ext>
            </a:extLst>
          </p:cNvPr>
          <p:cNvSpPr>
            <a:spLocks noGrp="1"/>
          </p:cNvSpPr>
          <p:nvPr>
            <p:ph type="body" sz="quarter" idx="44"/>
          </p:nvPr>
        </p:nvSpPr>
        <p:spPr>
          <a:xfrm>
            <a:off x="3544373"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3" name="Picture Placeholder 12">
            <a:extLst>
              <a:ext uri="{FF2B5EF4-FFF2-40B4-BE49-F238E27FC236}">
                <a16:creationId xmlns:a16="http://schemas.microsoft.com/office/drawing/2014/main" id="{766D4AC7-BBFA-F617-DD11-9E649A104652}"/>
              </a:ext>
            </a:extLst>
          </p:cNvPr>
          <p:cNvSpPr>
            <a:spLocks noGrp="1"/>
          </p:cNvSpPr>
          <p:nvPr>
            <p:ph type="pic" sz="quarter" idx="41"/>
          </p:nvPr>
        </p:nvSpPr>
        <p:spPr>
          <a:xfrm>
            <a:off x="6723080"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19" name="Text Placeholder 39">
            <a:extLst>
              <a:ext uri="{FF2B5EF4-FFF2-40B4-BE49-F238E27FC236}">
                <a16:creationId xmlns:a16="http://schemas.microsoft.com/office/drawing/2014/main" id="{AD702C90-A059-E7DB-144B-1C0F8614AF9B}"/>
              </a:ext>
            </a:extLst>
          </p:cNvPr>
          <p:cNvSpPr>
            <a:spLocks noGrp="1"/>
          </p:cNvSpPr>
          <p:nvPr>
            <p:ph type="body" sz="quarter" idx="45"/>
          </p:nvPr>
        </p:nvSpPr>
        <p:spPr>
          <a:xfrm>
            <a:off x="6250057"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0" name="Text Placeholder 39">
            <a:extLst>
              <a:ext uri="{FF2B5EF4-FFF2-40B4-BE49-F238E27FC236}">
                <a16:creationId xmlns:a16="http://schemas.microsoft.com/office/drawing/2014/main" id="{ED5D17F8-5B75-5980-3CDC-4B800A1D1142}"/>
              </a:ext>
            </a:extLst>
          </p:cNvPr>
          <p:cNvSpPr>
            <a:spLocks noGrp="1"/>
          </p:cNvSpPr>
          <p:nvPr>
            <p:ph type="body" sz="quarter" idx="46"/>
          </p:nvPr>
        </p:nvSpPr>
        <p:spPr>
          <a:xfrm>
            <a:off x="6250057"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4" name="Picture Placeholder 13">
            <a:extLst>
              <a:ext uri="{FF2B5EF4-FFF2-40B4-BE49-F238E27FC236}">
                <a16:creationId xmlns:a16="http://schemas.microsoft.com/office/drawing/2014/main" id="{E5520C32-89CC-39E4-5415-855B48F4B675}"/>
              </a:ext>
            </a:extLst>
          </p:cNvPr>
          <p:cNvSpPr>
            <a:spLocks noGrp="1"/>
          </p:cNvSpPr>
          <p:nvPr>
            <p:ph type="pic" sz="quarter" idx="42"/>
          </p:nvPr>
        </p:nvSpPr>
        <p:spPr>
          <a:xfrm>
            <a:off x="9428764"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22" name="Text Placeholder 39">
            <a:extLst>
              <a:ext uri="{FF2B5EF4-FFF2-40B4-BE49-F238E27FC236}">
                <a16:creationId xmlns:a16="http://schemas.microsoft.com/office/drawing/2014/main" id="{64E5BA67-245A-910F-EAEA-9B164985426F}"/>
              </a:ext>
            </a:extLst>
          </p:cNvPr>
          <p:cNvSpPr>
            <a:spLocks noGrp="1"/>
          </p:cNvSpPr>
          <p:nvPr>
            <p:ph type="body" sz="quarter" idx="48"/>
          </p:nvPr>
        </p:nvSpPr>
        <p:spPr>
          <a:xfrm>
            <a:off x="895574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1" name="Text Placeholder 39">
            <a:extLst>
              <a:ext uri="{FF2B5EF4-FFF2-40B4-BE49-F238E27FC236}">
                <a16:creationId xmlns:a16="http://schemas.microsoft.com/office/drawing/2014/main" id="{51F6A6FF-8374-DF50-94EF-3C86220F1035}"/>
              </a:ext>
            </a:extLst>
          </p:cNvPr>
          <p:cNvSpPr>
            <a:spLocks noGrp="1"/>
          </p:cNvSpPr>
          <p:nvPr>
            <p:ph type="body" sz="quarter" idx="47"/>
          </p:nvPr>
        </p:nvSpPr>
        <p:spPr>
          <a:xfrm>
            <a:off x="8955741"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5" name="Freeform 10">
            <a:extLst>
              <a:ext uri="{FF2B5EF4-FFF2-40B4-BE49-F238E27FC236}">
                <a16:creationId xmlns:a16="http://schemas.microsoft.com/office/drawing/2014/main" id="{677315A8-46EF-5456-554B-CFD019DDB16C}"/>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9265D351-7CFF-ACCB-1499-5251773F349C}"/>
              </a:ext>
            </a:extLst>
          </p:cNvPr>
          <p:cNvSpPr>
            <a:spLocks noGrp="1"/>
          </p:cNvSpPr>
          <p:nvPr>
            <p:ph type="dt" sz="half" idx="49"/>
          </p:nvPr>
        </p:nvSpPr>
        <p:spPr/>
        <p:txBody>
          <a:bodyPr/>
          <a:lstStyle/>
          <a:p>
            <a:r>
              <a:rPr lang="en-US" altLang="zh-CN"/>
              <a:t>04/26/2025</a:t>
            </a:r>
          </a:p>
        </p:txBody>
      </p:sp>
      <p:sp>
        <p:nvSpPr>
          <p:cNvPr id="9" name="Footer Placeholder 8">
            <a:extLst>
              <a:ext uri="{FF2B5EF4-FFF2-40B4-BE49-F238E27FC236}">
                <a16:creationId xmlns:a16="http://schemas.microsoft.com/office/drawing/2014/main" id="{BC49C9E8-1A47-560D-4929-E524B64445A3}"/>
              </a:ext>
            </a:extLst>
          </p:cNvPr>
          <p:cNvSpPr>
            <a:spLocks noGrp="1"/>
          </p:cNvSpPr>
          <p:nvPr>
            <p:ph type="ftr" sz="quarter" idx="50"/>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3243AEA6-B1A4-1C35-904B-AE7DA7C24494}"/>
              </a:ext>
            </a:extLst>
          </p:cNvPr>
          <p:cNvSpPr>
            <a:spLocks noGrp="1"/>
          </p:cNvSpPr>
          <p:nvPr>
            <p:ph type="sldNum" sz="half" idx="51"/>
          </p:nvPr>
        </p:nvSpPr>
        <p:spPr/>
        <p:txBody>
          <a:bodyPr/>
          <a:lstStyle/>
          <a:p>
            <a:fld id="{64D095EA-18D5-4754-B677-EAAE710458D2}" type="slidenum">
              <a:rPr lang="en-US" altLang="zh-CN" smtClean="0"/>
              <a:pPr/>
              <a:t>‹Nº›</a:t>
            </a:fld>
            <a:endParaRPr lang="en-US" altLang="zh-CN"/>
          </a:p>
        </p:txBody>
      </p:sp>
      <p:sp>
        <p:nvSpPr>
          <p:cNvPr id="6" name="Freeform 10">
            <a:extLst>
              <a:ext uri="{FF2B5EF4-FFF2-40B4-BE49-F238E27FC236}">
                <a16:creationId xmlns:a16="http://schemas.microsoft.com/office/drawing/2014/main" id="{38F4515C-99B9-2D48-1FDB-724091897AE4}"/>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Tree>
    <p:extLst>
      <p:ext uri="{BB962C8B-B14F-4D97-AF65-F5344CB8AC3E}">
        <p14:creationId xmlns:p14="http://schemas.microsoft.com/office/powerpoint/2010/main" val="12319719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item Lists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22" name="Rectangle 21">
            <a:extLst>
              <a:ext uri="{FF2B5EF4-FFF2-40B4-BE49-F238E27FC236}">
                <a16:creationId xmlns:a16="http://schemas.microsoft.com/office/drawing/2014/main" id="{D04B793B-FE1B-6285-CB8E-8986809C3F45}"/>
              </a:ext>
              <a:ext uri="{C183D7F6-B498-43B3-948B-1728B52AA6E4}">
                <adec:decorative xmlns:adec="http://schemas.microsoft.com/office/drawing/2017/decorative" val="1"/>
              </a:ext>
            </a:extLst>
          </p:cNvPr>
          <p:cNvSpPr/>
          <p:nvPr userDrawn="1"/>
        </p:nvSpPr>
        <p:spPr>
          <a:xfrm rot="2700000">
            <a:off x="1595440" y="2342604"/>
            <a:ext cx="900000" cy="90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ext Placeholder 22">
            <a:extLst>
              <a:ext uri="{FF2B5EF4-FFF2-40B4-BE49-F238E27FC236}">
                <a16:creationId xmlns:a16="http://schemas.microsoft.com/office/drawing/2014/main" id="{AE8A8674-6A2C-78A3-885D-55C088B06985}"/>
              </a:ext>
            </a:extLst>
          </p:cNvPr>
          <p:cNvSpPr>
            <a:spLocks noGrp="1"/>
          </p:cNvSpPr>
          <p:nvPr>
            <p:ph type="body" sz="quarter" idx="53" hasCustomPrompt="1"/>
          </p:nvPr>
        </p:nvSpPr>
        <p:spPr>
          <a:xfrm>
            <a:off x="1775855" y="2555875"/>
            <a:ext cx="538162" cy="471988"/>
          </a:xfrm>
        </p:spPr>
        <p:txBody>
          <a:bodyPr lIns="0" tIns="0" rIns="0" bIns="0" anchor="ctr">
            <a:noAutofit/>
          </a:bodyPr>
          <a:lstStyle>
            <a:lvl1pPr marL="0" indent="0" algn="ctr">
              <a:lnSpc>
                <a:spcPct val="100000"/>
              </a:lnSpc>
              <a:spcBef>
                <a:spcPts val="0"/>
              </a:spcBef>
              <a:buNone/>
              <a:defRPr sz="2000" b="1" baseline="0"/>
            </a:lvl1pPr>
          </a:lstStyle>
          <a:p>
            <a:pPr lvl="0"/>
            <a:r>
              <a:rPr lang="en-US"/>
              <a:t>01</a:t>
            </a:r>
          </a:p>
        </p:txBody>
      </p:sp>
      <p:sp>
        <p:nvSpPr>
          <p:cNvPr id="11" name="Text Placeholder 39">
            <a:extLst>
              <a:ext uri="{FF2B5EF4-FFF2-40B4-BE49-F238E27FC236}">
                <a16:creationId xmlns:a16="http://schemas.microsoft.com/office/drawing/2014/main" id="{E43A858A-91C9-3821-CE0E-B8560BABAAD0}"/>
              </a:ext>
            </a:extLst>
          </p:cNvPr>
          <p:cNvSpPr>
            <a:spLocks noGrp="1"/>
          </p:cNvSpPr>
          <p:nvPr>
            <p:ph type="body" sz="quarter" idx="27"/>
          </p:nvPr>
        </p:nvSpPr>
        <p:spPr>
          <a:xfrm>
            <a:off x="84931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2" name="Text Placeholder 39">
            <a:extLst>
              <a:ext uri="{FF2B5EF4-FFF2-40B4-BE49-F238E27FC236}">
                <a16:creationId xmlns:a16="http://schemas.microsoft.com/office/drawing/2014/main" id="{9CAF2C49-1346-8F16-115B-B7FF24FBBC29}"/>
              </a:ext>
            </a:extLst>
          </p:cNvPr>
          <p:cNvSpPr>
            <a:spLocks noGrp="1"/>
          </p:cNvSpPr>
          <p:nvPr>
            <p:ph type="body" sz="quarter" idx="32"/>
          </p:nvPr>
        </p:nvSpPr>
        <p:spPr>
          <a:xfrm>
            <a:off x="844000" y="4772803"/>
            <a:ext cx="2386947" cy="1109791"/>
          </a:xfrm>
        </p:spPr>
        <p:txBody>
          <a:bodyPr lIns="0" tIns="0" rIns="0" bIns="0" anchor="t">
            <a:noAutofit/>
          </a:bodyPr>
          <a:lstStyle>
            <a:lvl1pPr marL="0" indent="0" algn="ctr">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1" name="Rectangle 20">
            <a:extLst>
              <a:ext uri="{FF2B5EF4-FFF2-40B4-BE49-F238E27FC236}">
                <a16:creationId xmlns:a16="http://schemas.microsoft.com/office/drawing/2014/main" id="{7E9EF5B5-8530-E4D6-CF9A-48AD966AEC43}"/>
              </a:ext>
              <a:ext uri="{C183D7F6-B498-43B3-948B-1728B52AA6E4}">
                <adec:decorative xmlns:adec="http://schemas.microsoft.com/office/drawing/2017/decorative" val="1"/>
              </a:ext>
            </a:extLst>
          </p:cNvPr>
          <p:cNvSpPr/>
          <p:nvPr userDrawn="1"/>
        </p:nvSpPr>
        <p:spPr>
          <a:xfrm rot="2700000">
            <a:off x="4290502" y="2342604"/>
            <a:ext cx="900000" cy="90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2">
            <a:extLst>
              <a:ext uri="{FF2B5EF4-FFF2-40B4-BE49-F238E27FC236}">
                <a16:creationId xmlns:a16="http://schemas.microsoft.com/office/drawing/2014/main" id="{9E3CF133-5941-82E8-E04A-DA0824EBD0E3}"/>
              </a:ext>
            </a:extLst>
          </p:cNvPr>
          <p:cNvSpPr>
            <a:spLocks noGrp="1"/>
          </p:cNvSpPr>
          <p:nvPr>
            <p:ph type="body" sz="quarter" idx="54" hasCustomPrompt="1"/>
          </p:nvPr>
        </p:nvSpPr>
        <p:spPr>
          <a:xfrm>
            <a:off x="4471925" y="2555875"/>
            <a:ext cx="538162" cy="471988"/>
          </a:xfrm>
        </p:spPr>
        <p:txBody>
          <a:bodyPr lIns="0" tIns="0" rIns="0" bIns="0" anchor="ctr">
            <a:noAutofit/>
          </a:bodyPr>
          <a:lstStyle>
            <a:lvl1pPr marL="0" indent="0" algn="ctr">
              <a:lnSpc>
                <a:spcPct val="100000"/>
              </a:lnSpc>
              <a:spcBef>
                <a:spcPts val="0"/>
              </a:spcBef>
              <a:buNone/>
              <a:defRPr sz="2000" b="1"/>
            </a:lvl1pPr>
          </a:lstStyle>
          <a:p>
            <a:pPr lvl="0"/>
            <a:r>
              <a:rPr lang="en-US"/>
              <a:t>02</a:t>
            </a:r>
          </a:p>
        </p:txBody>
      </p:sp>
      <p:sp>
        <p:nvSpPr>
          <p:cNvPr id="13" name="Text Placeholder 39">
            <a:extLst>
              <a:ext uri="{FF2B5EF4-FFF2-40B4-BE49-F238E27FC236}">
                <a16:creationId xmlns:a16="http://schemas.microsoft.com/office/drawing/2014/main" id="{45B3CBFA-E3D3-AC2E-B510-A3E509B0C78B}"/>
              </a:ext>
            </a:extLst>
          </p:cNvPr>
          <p:cNvSpPr>
            <a:spLocks noGrp="1"/>
          </p:cNvSpPr>
          <p:nvPr>
            <p:ph type="body" sz="quarter" idx="43"/>
          </p:nvPr>
        </p:nvSpPr>
        <p:spPr>
          <a:xfrm>
            <a:off x="3544373"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4" name="Text Placeholder 39">
            <a:extLst>
              <a:ext uri="{FF2B5EF4-FFF2-40B4-BE49-F238E27FC236}">
                <a16:creationId xmlns:a16="http://schemas.microsoft.com/office/drawing/2014/main" id="{C4A03FA8-A059-D38F-9876-666DD0ECB57C}"/>
              </a:ext>
            </a:extLst>
          </p:cNvPr>
          <p:cNvSpPr>
            <a:spLocks noGrp="1"/>
          </p:cNvSpPr>
          <p:nvPr>
            <p:ph type="body" sz="quarter" idx="44"/>
          </p:nvPr>
        </p:nvSpPr>
        <p:spPr>
          <a:xfrm>
            <a:off x="3544373" y="4772803"/>
            <a:ext cx="2386947" cy="1109791"/>
          </a:xfrm>
        </p:spPr>
        <p:txBody>
          <a:bodyPr lIns="0" tIns="0" rIns="0" bIns="0" anchor="t">
            <a:noAutofit/>
          </a:bodyPr>
          <a:lstStyle>
            <a:lvl1pPr marL="0" indent="0" algn="ctr">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9" name="Rectangle 18">
            <a:extLst>
              <a:ext uri="{FF2B5EF4-FFF2-40B4-BE49-F238E27FC236}">
                <a16:creationId xmlns:a16="http://schemas.microsoft.com/office/drawing/2014/main" id="{A9CA5883-1BC2-4117-EA02-EC8AD2250CF4}"/>
              </a:ext>
              <a:ext uri="{C183D7F6-B498-43B3-948B-1728B52AA6E4}">
                <adec:decorative xmlns:adec="http://schemas.microsoft.com/office/drawing/2017/decorative" val="1"/>
              </a:ext>
            </a:extLst>
          </p:cNvPr>
          <p:cNvSpPr/>
          <p:nvPr userDrawn="1"/>
        </p:nvSpPr>
        <p:spPr>
          <a:xfrm rot="2700000">
            <a:off x="6996186" y="2342604"/>
            <a:ext cx="900000" cy="90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22">
            <a:extLst>
              <a:ext uri="{FF2B5EF4-FFF2-40B4-BE49-F238E27FC236}">
                <a16:creationId xmlns:a16="http://schemas.microsoft.com/office/drawing/2014/main" id="{E026FB72-13D2-A672-8054-B2DD723FDAFC}"/>
              </a:ext>
            </a:extLst>
          </p:cNvPr>
          <p:cNvSpPr>
            <a:spLocks noGrp="1"/>
          </p:cNvSpPr>
          <p:nvPr>
            <p:ph type="body" sz="quarter" idx="55" hasCustomPrompt="1"/>
          </p:nvPr>
        </p:nvSpPr>
        <p:spPr>
          <a:xfrm>
            <a:off x="7177609" y="2555875"/>
            <a:ext cx="538162" cy="471988"/>
          </a:xfrm>
        </p:spPr>
        <p:txBody>
          <a:bodyPr lIns="0" tIns="0" rIns="0" bIns="0" anchor="ctr">
            <a:noAutofit/>
          </a:bodyPr>
          <a:lstStyle>
            <a:lvl1pPr marL="0" indent="0" algn="ctr">
              <a:lnSpc>
                <a:spcPct val="100000"/>
              </a:lnSpc>
              <a:spcBef>
                <a:spcPts val="0"/>
              </a:spcBef>
              <a:buNone/>
              <a:defRPr sz="2000" b="1"/>
            </a:lvl1pPr>
          </a:lstStyle>
          <a:p>
            <a:pPr lvl="0"/>
            <a:r>
              <a:rPr lang="en-US"/>
              <a:t>03</a:t>
            </a:r>
          </a:p>
        </p:txBody>
      </p:sp>
      <p:sp>
        <p:nvSpPr>
          <p:cNvPr id="15" name="Text Placeholder 39">
            <a:extLst>
              <a:ext uri="{FF2B5EF4-FFF2-40B4-BE49-F238E27FC236}">
                <a16:creationId xmlns:a16="http://schemas.microsoft.com/office/drawing/2014/main" id="{7E338EE7-1C29-9EB1-7D4B-BE14FF1EF552}"/>
              </a:ext>
            </a:extLst>
          </p:cNvPr>
          <p:cNvSpPr>
            <a:spLocks noGrp="1"/>
          </p:cNvSpPr>
          <p:nvPr>
            <p:ph type="body" sz="quarter" idx="45"/>
          </p:nvPr>
        </p:nvSpPr>
        <p:spPr>
          <a:xfrm>
            <a:off x="6250057"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6" name="Text Placeholder 39">
            <a:extLst>
              <a:ext uri="{FF2B5EF4-FFF2-40B4-BE49-F238E27FC236}">
                <a16:creationId xmlns:a16="http://schemas.microsoft.com/office/drawing/2014/main" id="{1A88B820-9E83-5831-8899-B32462660AF2}"/>
              </a:ext>
            </a:extLst>
          </p:cNvPr>
          <p:cNvSpPr>
            <a:spLocks noGrp="1"/>
          </p:cNvSpPr>
          <p:nvPr>
            <p:ph type="body" sz="quarter" idx="46"/>
          </p:nvPr>
        </p:nvSpPr>
        <p:spPr>
          <a:xfrm>
            <a:off x="6250057"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0" name="Rectangle 19">
            <a:extLst>
              <a:ext uri="{FF2B5EF4-FFF2-40B4-BE49-F238E27FC236}">
                <a16:creationId xmlns:a16="http://schemas.microsoft.com/office/drawing/2014/main" id="{C0D94238-F4ED-1581-5C30-F99B2DD3BE6E}"/>
              </a:ext>
              <a:ext uri="{C183D7F6-B498-43B3-948B-1728B52AA6E4}">
                <adec:decorative xmlns:adec="http://schemas.microsoft.com/office/drawing/2017/decorative" val="1"/>
              </a:ext>
            </a:extLst>
          </p:cNvPr>
          <p:cNvSpPr/>
          <p:nvPr userDrawn="1"/>
        </p:nvSpPr>
        <p:spPr>
          <a:xfrm rot="2700000">
            <a:off x="9701870" y="2342604"/>
            <a:ext cx="900000" cy="90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2">
            <a:extLst>
              <a:ext uri="{FF2B5EF4-FFF2-40B4-BE49-F238E27FC236}">
                <a16:creationId xmlns:a16="http://schemas.microsoft.com/office/drawing/2014/main" id="{A8172AFA-E7F1-B55A-76C1-51D31BBCF2DA}"/>
              </a:ext>
            </a:extLst>
          </p:cNvPr>
          <p:cNvSpPr>
            <a:spLocks noGrp="1"/>
          </p:cNvSpPr>
          <p:nvPr>
            <p:ph type="body" sz="quarter" idx="56" hasCustomPrompt="1"/>
          </p:nvPr>
        </p:nvSpPr>
        <p:spPr>
          <a:xfrm>
            <a:off x="9883293" y="2555875"/>
            <a:ext cx="538162" cy="471988"/>
          </a:xfrm>
        </p:spPr>
        <p:txBody>
          <a:bodyPr lIns="0" tIns="0" rIns="0" bIns="0" anchor="ctr">
            <a:noAutofit/>
          </a:bodyPr>
          <a:lstStyle>
            <a:lvl1pPr marL="0" indent="0" algn="ctr">
              <a:lnSpc>
                <a:spcPct val="100000"/>
              </a:lnSpc>
              <a:spcBef>
                <a:spcPts val="0"/>
              </a:spcBef>
              <a:buNone/>
              <a:defRPr sz="2000" b="1"/>
            </a:lvl1pPr>
          </a:lstStyle>
          <a:p>
            <a:pPr lvl="0"/>
            <a:r>
              <a:rPr lang="en-US"/>
              <a:t>04</a:t>
            </a:r>
          </a:p>
        </p:txBody>
      </p:sp>
      <p:sp>
        <p:nvSpPr>
          <p:cNvPr id="18" name="Text Placeholder 39">
            <a:extLst>
              <a:ext uri="{FF2B5EF4-FFF2-40B4-BE49-F238E27FC236}">
                <a16:creationId xmlns:a16="http://schemas.microsoft.com/office/drawing/2014/main" id="{742CB665-6EEC-FF01-F8B6-BFDD82A1C9B1}"/>
              </a:ext>
            </a:extLst>
          </p:cNvPr>
          <p:cNvSpPr>
            <a:spLocks noGrp="1"/>
          </p:cNvSpPr>
          <p:nvPr>
            <p:ph type="body" sz="quarter" idx="48"/>
          </p:nvPr>
        </p:nvSpPr>
        <p:spPr>
          <a:xfrm>
            <a:off x="895574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7" name="Text Placeholder 39">
            <a:extLst>
              <a:ext uri="{FF2B5EF4-FFF2-40B4-BE49-F238E27FC236}">
                <a16:creationId xmlns:a16="http://schemas.microsoft.com/office/drawing/2014/main" id="{A0C05F80-E7A7-974F-11AE-37CA12917E41}"/>
              </a:ext>
            </a:extLst>
          </p:cNvPr>
          <p:cNvSpPr>
            <a:spLocks noGrp="1"/>
          </p:cNvSpPr>
          <p:nvPr>
            <p:ph type="body" sz="quarter" idx="47"/>
          </p:nvPr>
        </p:nvSpPr>
        <p:spPr>
          <a:xfrm>
            <a:off x="8955741"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 name="Freeform 10">
            <a:extLst>
              <a:ext uri="{FF2B5EF4-FFF2-40B4-BE49-F238E27FC236}">
                <a16:creationId xmlns:a16="http://schemas.microsoft.com/office/drawing/2014/main" id="{A92033DA-CD7B-15DF-86F6-0E2B9CC1BDDB}"/>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42BBB4F4-DBE8-A871-F021-41C278F66673}"/>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CF3B934A-5E56-386C-D8A1-F89B47535235}"/>
              </a:ext>
            </a:extLst>
          </p:cNvPr>
          <p:cNvSpPr>
            <a:spLocks noGrp="1"/>
          </p:cNvSpPr>
          <p:nvPr>
            <p:ph type="dt" sz="half" idx="57"/>
          </p:nvPr>
        </p:nvSpPr>
        <p:spPr/>
        <p:txBody>
          <a:bodyPr/>
          <a:lstStyle/>
          <a:p>
            <a:r>
              <a:rPr lang="en-US" altLang="zh-CN"/>
              <a:t>04/26/2025</a:t>
            </a:r>
          </a:p>
        </p:txBody>
      </p:sp>
      <p:sp>
        <p:nvSpPr>
          <p:cNvPr id="9" name="Footer Placeholder 8">
            <a:extLst>
              <a:ext uri="{FF2B5EF4-FFF2-40B4-BE49-F238E27FC236}">
                <a16:creationId xmlns:a16="http://schemas.microsoft.com/office/drawing/2014/main" id="{A01DED24-163D-B65F-BE20-40E3E89BA187}"/>
              </a:ext>
            </a:extLst>
          </p:cNvPr>
          <p:cNvSpPr>
            <a:spLocks noGrp="1"/>
          </p:cNvSpPr>
          <p:nvPr>
            <p:ph type="ftr" sz="quarter" idx="58"/>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94EC2C11-1B85-1A51-4D3C-613DDEF59E4C}"/>
              </a:ext>
            </a:extLst>
          </p:cNvPr>
          <p:cNvSpPr>
            <a:spLocks noGrp="1"/>
          </p:cNvSpPr>
          <p:nvPr>
            <p:ph type="sldNum" sz="half" idx="59"/>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6981638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1" y="831919"/>
            <a:ext cx="10504000" cy="528186"/>
          </a:xfrm>
        </p:spPr>
        <p:txBody>
          <a:bodyPr lIns="0" tIns="0" rIns="0" bIns="0" anchor="ctr">
            <a:noAutofit/>
          </a:bodyPr>
          <a:lstStyle>
            <a:lvl1pPr>
              <a:defRPr sz="2400" b="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844000" y="1474839"/>
            <a:ext cx="10504000" cy="4551241"/>
          </a:xfrm>
        </p:spPr>
        <p:txBody>
          <a:bodyPr lIns="0" tIns="0" rIns="0" bIns="0">
            <a:noAutofit/>
          </a:bodyPr>
          <a:lstStyle>
            <a:lvl1pPr marL="0" indent="0">
              <a:buFont typeface="Arial" panose="020B0604020202020204" pitchFamily="34" charse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reeform 10">
            <a:extLst>
              <a:ext uri="{FF2B5EF4-FFF2-40B4-BE49-F238E27FC236}">
                <a16:creationId xmlns:a16="http://schemas.microsoft.com/office/drawing/2014/main" id="{E7076EBE-8B9B-D80E-9D47-670E9B0CEEBC}"/>
              </a:ext>
              <a:ext uri="{C183D7F6-B498-43B3-948B-1728B52AA6E4}">
                <adec:decorative xmlns:adec="http://schemas.microsoft.com/office/drawing/2017/decorative" val="1"/>
              </a:ext>
            </a:extLst>
          </p:cNvPr>
          <p:cNvSpPr/>
          <p:nvPr userDrawn="1"/>
        </p:nvSpPr>
        <p:spPr>
          <a:xfrm>
            <a:off x="10927775" y="613410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10">
            <a:extLst>
              <a:ext uri="{FF2B5EF4-FFF2-40B4-BE49-F238E27FC236}">
                <a16:creationId xmlns:a16="http://schemas.microsoft.com/office/drawing/2014/main" id="{4E827913-4E68-200E-74E6-BA627AD330B7}"/>
              </a:ext>
              <a:ext uri="{C183D7F6-B498-43B3-948B-1728B52AA6E4}">
                <adec:decorative xmlns:adec="http://schemas.microsoft.com/office/drawing/2017/decorative" val="1"/>
              </a:ext>
            </a:extLst>
          </p:cNvPr>
          <p:cNvSpPr/>
          <p:nvPr userDrawn="1"/>
        </p:nvSpPr>
        <p:spPr>
          <a:xfrm>
            <a:off x="0" y="-7294"/>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1287268E-5E3E-2AD7-B2AC-3E79A405DDBE}"/>
              </a:ext>
            </a:extLst>
          </p:cNvPr>
          <p:cNvSpPr>
            <a:spLocks noGrp="1"/>
          </p:cNvSpPr>
          <p:nvPr>
            <p:ph type="dt" sz="half" idx="10"/>
          </p:nvPr>
        </p:nvSpPr>
        <p:spPr/>
        <p:txBody>
          <a:bodyPr/>
          <a:lstStyle/>
          <a:p>
            <a:r>
              <a:rPr lang="en-US" altLang="zh-CN"/>
              <a:t>04/26/2025</a:t>
            </a:r>
          </a:p>
        </p:txBody>
      </p:sp>
      <p:sp>
        <p:nvSpPr>
          <p:cNvPr id="5" name="Footer Placeholder 4">
            <a:extLst>
              <a:ext uri="{FF2B5EF4-FFF2-40B4-BE49-F238E27FC236}">
                <a16:creationId xmlns:a16="http://schemas.microsoft.com/office/drawing/2014/main" id="{34BFE119-0E16-F9DF-FDDF-999CD986B73D}"/>
              </a:ext>
            </a:extLst>
          </p:cNvPr>
          <p:cNvSpPr>
            <a:spLocks noGrp="1"/>
          </p:cNvSpPr>
          <p:nvPr>
            <p:ph type="ftr" sz="quarter" idx="11"/>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AEE75046-A216-B975-2CE2-CAC7ADC2F49E}"/>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19900955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lIns="0" tIns="0" rIns="0" bIns="0" anchor="ctr">
            <a:normAutofit/>
          </a:bodyPr>
          <a:lstStyle>
            <a:lvl1pPr>
              <a:defRPr sz="2400" b="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lIns="0" tIns="0" rIns="0" bIns="0">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F5E03-29BB-BE4A-E176-199F574D4588}"/>
              </a:ext>
            </a:extLst>
          </p:cNvPr>
          <p:cNvSpPr>
            <a:spLocks noGrp="1"/>
          </p:cNvSpPr>
          <p:nvPr>
            <p:ph type="dt" sz="half" idx="10"/>
          </p:nvPr>
        </p:nvSpPr>
        <p:spPr/>
        <p:txBody>
          <a:bodyPr/>
          <a:lstStyle/>
          <a:p>
            <a:r>
              <a:rPr lang="en-US" altLang="zh-CN"/>
              <a:t>04/26/2025</a:t>
            </a:r>
          </a:p>
        </p:txBody>
      </p:sp>
      <p:sp>
        <p:nvSpPr>
          <p:cNvPr id="5" name="Footer Placeholder 4">
            <a:extLst>
              <a:ext uri="{FF2B5EF4-FFF2-40B4-BE49-F238E27FC236}">
                <a16:creationId xmlns:a16="http://schemas.microsoft.com/office/drawing/2014/main" id="{B900FA5B-BE86-69EC-2B18-32D177B8C260}"/>
              </a:ext>
            </a:extLst>
          </p:cNvPr>
          <p:cNvSpPr>
            <a:spLocks noGrp="1"/>
          </p:cNvSpPr>
          <p:nvPr>
            <p:ph type="ftr" sz="quarter" idx="11"/>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ACBA68EB-985E-2769-ED1E-68DF9609ABEE}"/>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8551303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8"/>
            <a:ext cx="10504000" cy="848979"/>
          </a:xfrm>
        </p:spPr>
        <p:txBody>
          <a:bodyPr lIns="0" tIns="0" rIns="0" bIns="0"/>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844000" y="1945532"/>
            <a:ext cx="10504000" cy="4080548"/>
          </a:xfrm>
        </p:spPr>
        <p:txBody>
          <a:bodyPr lIns="0" tIns="0" rIns="0" bIns="0">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reeform: Shape 6">
            <a:extLst>
              <a:ext uri="{FF2B5EF4-FFF2-40B4-BE49-F238E27FC236}">
                <a16:creationId xmlns:a16="http://schemas.microsoft.com/office/drawing/2014/main" id="{AEE4976D-B589-0C31-E7E9-4482138CF801}"/>
              </a:ext>
              <a:ext uri="{C183D7F6-B498-43B3-948B-1728B52AA6E4}">
                <adec:decorative xmlns:adec="http://schemas.microsoft.com/office/drawing/2017/decorative" val="1"/>
              </a:ext>
            </a:extLst>
          </p:cNvPr>
          <p:cNvSpPr/>
          <p:nvPr userDrawn="1"/>
        </p:nvSpPr>
        <p:spPr>
          <a:xfrm>
            <a:off x="2" y="6526800"/>
            <a:ext cx="12191999" cy="331200"/>
          </a:xfrm>
          <a:custGeom>
            <a:avLst/>
            <a:gdLst>
              <a:gd name="connsiteX0" fmla="*/ 0 w 12191999"/>
              <a:gd name="connsiteY0" fmla="*/ 0 h 331200"/>
              <a:gd name="connsiteX1" fmla="*/ 12191999 w 12191999"/>
              <a:gd name="connsiteY1" fmla="*/ 0 h 331200"/>
              <a:gd name="connsiteX2" fmla="*/ 12191999 w 12191999"/>
              <a:gd name="connsiteY2" fmla="*/ 331200 h 331200"/>
              <a:gd name="connsiteX3" fmla="*/ 0 w 12191999"/>
              <a:gd name="connsiteY3" fmla="*/ 331200 h 331200"/>
            </a:gdLst>
            <a:ahLst/>
            <a:cxnLst>
              <a:cxn ang="0">
                <a:pos x="connsiteX0" y="connsiteY0"/>
              </a:cxn>
              <a:cxn ang="0">
                <a:pos x="connsiteX1" y="connsiteY1"/>
              </a:cxn>
              <a:cxn ang="0">
                <a:pos x="connsiteX2" y="connsiteY2"/>
              </a:cxn>
              <a:cxn ang="0">
                <a:pos x="connsiteX3" y="connsiteY3"/>
              </a:cxn>
            </a:cxnLst>
            <a:rect l="l" t="t" r="r" b="b"/>
            <a:pathLst>
              <a:path w="12191999" h="331200">
                <a:moveTo>
                  <a:pt x="0" y="0"/>
                </a:moveTo>
                <a:lnTo>
                  <a:pt x="12191999" y="0"/>
                </a:lnTo>
                <a:lnTo>
                  <a:pt x="12191999" y="331200"/>
                </a:lnTo>
                <a:lnTo>
                  <a:pt x="0" y="331200"/>
                </a:lnTo>
                <a:close/>
              </a:path>
            </a:pathLst>
          </a:custGeom>
          <a:solidFill>
            <a:schemeClr val="accent1"/>
          </a:solidFill>
        </p:spPr>
        <p:txBody>
          <a:bodyPr wrap="square">
            <a:noAutofit/>
          </a:bodyPr>
          <a:lstStyle/>
          <a:p>
            <a:endParaRPr lang="zh-CN" altLang="en-US"/>
          </a:p>
        </p:txBody>
      </p:sp>
      <p:sp>
        <p:nvSpPr>
          <p:cNvPr id="8" name="Freeform 17">
            <a:extLst>
              <a:ext uri="{FF2B5EF4-FFF2-40B4-BE49-F238E27FC236}">
                <a16:creationId xmlns:a16="http://schemas.microsoft.com/office/drawing/2014/main" id="{69F5D76E-8F7F-EBB8-F6C2-59CB707B8E78}"/>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r>
              <a:rPr lang="en-US" altLang="zh-CN" dirty="0"/>
              <a:t>04/26/2025</a:t>
            </a:r>
            <a:fld id="{990E4242-8CA0-457D-B3B1-7D78B4164321}" type="datetime1">
              <a:rPr lang="en-US" smtClean="0"/>
              <a:pPr/>
              <a:t>10/9/2025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pPr/>
              <a:t>‹Nº›</a:t>
            </a:fld>
            <a:endParaRPr lang="en-US"/>
          </a:p>
        </p:txBody>
      </p:sp>
      <p:sp>
        <p:nvSpPr>
          <p:cNvPr id="10" name="Freeform 10">
            <a:extLst>
              <a:ext uri="{FF2B5EF4-FFF2-40B4-BE49-F238E27FC236}">
                <a16:creationId xmlns:a16="http://schemas.microsoft.com/office/drawing/2014/main" id="{1A527B57-46D4-DC53-E28F-8A420C84F537}"/>
              </a:ext>
              <a:ext uri="{C183D7F6-B498-43B3-948B-1728B52AA6E4}">
                <adec:decorative xmlns:adec="http://schemas.microsoft.com/office/drawing/2017/decorative" val="1"/>
              </a:ext>
            </a:extLst>
          </p:cNvPr>
          <p:cNvSpPr/>
          <p:nvPr userDrawn="1"/>
        </p:nvSpPr>
        <p:spPr>
          <a:xfrm>
            <a:off x="10927775" y="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Tree>
    <p:extLst>
      <p:ext uri="{BB962C8B-B14F-4D97-AF65-F5344CB8AC3E}">
        <p14:creationId xmlns:p14="http://schemas.microsoft.com/office/powerpoint/2010/main" val="17710804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lIns="0" tIns="0" rIns="0" bIns="0" anchor="ctr">
            <a:noAutofit/>
          </a:bodyPr>
          <a:lstStyle>
            <a:lvl1pPr>
              <a:defRPr sz="4400" b="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lIns="0" tIns="0" rIns="0" bIns="0" anchor="ctr">
            <a:no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reeform 10">
            <a:extLst>
              <a:ext uri="{FF2B5EF4-FFF2-40B4-BE49-F238E27FC236}">
                <a16:creationId xmlns:a16="http://schemas.microsoft.com/office/drawing/2014/main" id="{0012AECC-AEEF-9D31-81F0-BCB9078C0AD1}"/>
              </a:ext>
              <a:ext uri="{C183D7F6-B498-43B3-948B-1728B52AA6E4}">
                <adec:decorative xmlns:adec="http://schemas.microsoft.com/office/drawing/2017/decorative" val="1"/>
              </a:ext>
            </a:extLst>
          </p:cNvPr>
          <p:cNvSpPr/>
          <p:nvPr userDrawn="1"/>
        </p:nvSpPr>
        <p:spPr>
          <a:xfrm>
            <a:off x="0" y="4960385"/>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AA2FA1EE-FD32-9C64-3B6B-7AC3E3803C7E}"/>
              </a:ext>
              <a:ext uri="{C183D7F6-B498-43B3-948B-1728B52AA6E4}">
                <adec:decorative xmlns:adec="http://schemas.microsoft.com/office/drawing/2017/decorative" val="1"/>
              </a:ext>
            </a:extLst>
          </p:cNvPr>
          <p:cNvSpPr/>
          <p:nvPr userDrawn="1"/>
        </p:nvSpPr>
        <p:spPr>
          <a:xfrm>
            <a:off x="10927775" y="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0F2658BB-96CD-AE22-0752-A04D94B98062}"/>
              </a:ext>
            </a:extLst>
          </p:cNvPr>
          <p:cNvSpPr>
            <a:spLocks noGrp="1"/>
          </p:cNvSpPr>
          <p:nvPr>
            <p:ph type="dt" sz="half" idx="14"/>
          </p:nvPr>
        </p:nvSpPr>
        <p:spPr/>
        <p:txBody>
          <a:bodyPr/>
          <a:lstStyle/>
          <a:p>
            <a:r>
              <a:rPr lang="en-US" altLang="zh-CN"/>
              <a:t>04/26/2025</a:t>
            </a:r>
          </a:p>
        </p:txBody>
      </p:sp>
      <p:sp>
        <p:nvSpPr>
          <p:cNvPr id="5" name="Footer Placeholder 4">
            <a:extLst>
              <a:ext uri="{FF2B5EF4-FFF2-40B4-BE49-F238E27FC236}">
                <a16:creationId xmlns:a16="http://schemas.microsoft.com/office/drawing/2014/main" id="{27F16505-EF88-827D-E3AA-E760AC687EFA}"/>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3BE0F268-BF9C-C514-E532-F90259E6977A}"/>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12687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lIns="0" tIns="0" rIns="0" bIns="0">
            <a:noAutofit/>
          </a:bodyPr>
          <a:lstStyle>
            <a:lvl1pPr>
              <a:defRPr sz="3600" b="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10">
            <a:extLst>
              <a:ext uri="{FF2B5EF4-FFF2-40B4-BE49-F238E27FC236}">
                <a16:creationId xmlns:a16="http://schemas.microsoft.com/office/drawing/2014/main" id="{7C2B6F59-ED68-51DC-A79B-DBB58FF845F1}"/>
              </a:ext>
              <a:ext uri="{C183D7F6-B498-43B3-948B-1728B52AA6E4}">
                <adec:decorative xmlns:adec="http://schemas.microsoft.com/office/drawing/2017/decorative" val="1"/>
              </a:ext>
            </a:extLst>
          </p:cNvPr>
          <p:cNvSpPr/>
          <p:nvPr userDrawn="1"/>
        </p:nvSpPr>
        <p:spPr>
          <a:xfrm>
            <a:off x="0" y="0"/>
            <a:ext cx="12192000"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3A9725C6-AC4C-0F93-49B1-C5DA56CFE1CA}"/>
              </a:ext>
            </a:extLst>
          </p:cNvPr>
          <p:cNvSpPr>
            <a:spLocks noGrp="1"/>
          </p:cNvSpPr>
          <p:nvPr>
            <p:ph type="dt" sz="half" idx="14"/>
          </p:nvPr>
        </p:nvSpPr>
        <p:spPr/>
        <p:txBody>
          <a:bodyPr/>
          <a:lstStyle/>
          <a:p>
            <a:r>
              <a:rPr lang="en-US" altLang="zh-CN"/>
              <a:t>04/26/2025</a:t>
            </a:r>
          </a:p>
        </p:txBody>
      </p:sp>
      <p:sp>
        <p:nvSpPr>
          <p:cNvPr id="5" name="Footer Placeholder 4">
            <a:extLst>
              <a:ext uri="{FF2B5EF4-FFF2-40B4-BE49-F238E27FC236}">
                <a16:creationId xmlns:a16="http://schemas.microsoft.com/office/drawing/2014/main" id="{DFCF279C-C717-2E57-C2ED-3895123B51EC}"/>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65FD4253-87B4-E013-4CA9-52ACDA3F5117}"/>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130308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1109587"/>
            <a:ext cx="4145582" cy="4638825"/>
          </a:xfrm>
        </p:spPr>
        <p:txBody>
          <a:bodyPr lIns="0" tIns="0" rIns="0" bIns="0">
            <a:noAutofit/>
          </a:bodyPr>
          <a:lstStyle>
            <a:lvl1pPr>
              <a:defRPr sz="3600" b="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666338" y="1110022"/>
            <a:ext cx="5681662" cy="4818062"/>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reeform 10">
            <a:extLst>
              <a:ext uri="{FF2B5EF4-FFF2-40B4-BE49-F238E27FC236}">
                <a16:creationId xmlns:a16="http://schemas.microsoft.com/office/drawing/2014/main" id="{C90280B4-6872-BA31-B1E5-F2FAF9A85E7D}"/>
              </a:ext>
              <a:ext uri="{C183D7F6-B498-43B3-948B-1728B52AA6E4}">
                <adec:decorative xmlns:adec="http://schemas.microsoft.com/office/drawing/2017/decorative" val="1"/>
              </a:ext>
            </a:extLst>
          </p:cNvPr>
          <p:cNvSpPr/>
          <p:nvPr userDrawn="1"/>
        </p:nvSpPr>
        <p:spPr>
          <a:xfrm>
            <a:off x="10927775" y="613410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BA2446B5-DBA6-557B-92E7-CE3595DF1233}"/>
              </a:ext>
              <a:ext uri="{C183D7F6-B498-43B3-948B-1728B52AA6E4}">
                <adec:decorative xmlns:adec="http://schemas.microsoft.com/office/drawing/2017/decorative" val="1"/>
              </a:ext>
            </a:extLst>
          </p:cNvPr>
          <p:cNvSpPr/>
          <p:nvPr userDrawn="1"/>
        </p:nvSpPr>
        <p:spPr>
          <a:xfrm>
            <a:off x="0" y="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BD00271A-D627-7A0C-1E77-FD78A6DAAD1B}"/>
              </a:ext>
            </a:extLst>
          </p:cNvPr>
          <p:cNvSpPr>
            <a:spLocks noGrp="1"/>
          </p:cNvSpPr>
          <p:nvPr>
            <p:ph type="dt" sz="half" idx="14"/>
          </p:nvPr>
        </p:nvSpPr>
        <p:spPr/>
        <p:txBody>
          <a:bodyPr/>
          <a:lstStyle/>
          <a:p>
            <a:r>
              <a:rPr lang="en-US" altLang="zh-CN"/>
              <a:t>04/26/2025</a:t>
            </a:r>
          </a:p>
        </p:txBody>
      </p:sp>
      <p:sp>
        <p:nvSpPr>
          <p:cNvPr id="5" name="Footer Placeholder 4">
            <a:extLst>
              <a:ext uri="{FF2B5EF4-FFF2-40B4-BE49-F238E27FC236}">
                <a16:creationId xmlns:a16="http://schemas.microsoft.com/office/drawing/2014/main" id="{10AF3BBE-43FC-FA7F-3C5B-0FB78E695A2D}"/>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C37EC3EF-BAD7-BA7C-005E-1A7A28BAB384}"/>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1868533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77456"/>
            <a:ext cx="4142232" cy="4940661"/>
          </a:xfrm>
        </p:spPr>
        <p:txBody>
          <a:bodyPr lIns="0" tIns="0" rIns="0" bIns="0">
            <a:noAutofit/>
          </a:bodyPr>
          <a:lstStyle>
            <a:lvl1pPr>
              <a:defRPr sz="3600" b="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188500" y="848720"/>
            <a:ext cx="6159500" cy="5194161"/>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17">
            <a:extLst>
              <a:ext uri="{FF2B5EF4-FFF2-40B4-BE49-F238E27FC236}">
                <a16:creationId xmlns:a16="http://schemas.microsoft.com/office/drawing/2014/main" id="{F6B9B460-038F-94C6-5604-883BAEC6732D}"/>
              </a:ext>
              <a:ext uri="{C183D7F6-B498-43B3-948B-1728B52AA6E4}">
                <adec:decorative xmlns:adec="http://schemas.microsoft.com/office/drawing/2017/decorative" val="1"/>
              </a:ext>
            </a:extLst>
          </p:cNvPr>
          <p:cNvSpPr/>
          <p:nvPr userDrawn="1"/>
        </p:nvSpPr>
        <p:spPr>
          <a:xfrm>
            <a:off x="1" y="6526800"/>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7" name="Freeform 17">
            <a:extLst>
              <a:ext uri="{FF2B5EF4-FFF2-40B4-BE49-F238E27FC236}">
                <a16:creationId xmlns:a16="http://schemas.microsoft.com/office/drawing/2014/main" id="{68AEA442-11FE-1B85-7968-9FE21AEDBD22}"/>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9" name="Freeform 17">
            <a:extLst>
              <a:ext uri="{FF2B5EF4-FFF2-40B4-BE49-F238E27FC236}">
                <a16:creationId xmlns:a16="http://schemas.microsoft.com/office/drawing/2014/main" id="{F4D58676-1C6B-6FA9-251E-AC5FBEE2BB60}"/>
              </a:ext>
              <a:ext uri="{C183D7F6-B498-43B3-948B-1728B52AA6E4}">
                <adec:decorative xmlns:adec="http://schemas.microsoft.com/office/drawing/2017/decorative" val="1"/>
              </a:ext>
            </a:extLst>
          </p:cNvPr>
          <p:cNvSpPr/>
          <p:nvPr userDrawn="1"/>
        </p:nvSpPr>
        <p:spPr>
          <a:xfrm>
            <a:off x="1" y="-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10" name="Freeform 17">
            <a:extLst>
              <a:ext uri="{FF2B5EF4-FFF2-40B4-BE49-F238E27FC236}">
                <a16:creationId xmlns:a16="http://schemas.microsoft.com/office/drawing/2014/main" id="{527641C1-A183-119C-6C5B-7AA58CE8714C}"/>
              </a:ext>
              <a:ext uri="{C183D7F6-B498-43B3-948B-1728B52AA6E4}">
                <adec:decorative xmlns:adec="http://schemas.microsoft.com/office/drawing/2017/decorative" val="1"/>
              </a:ext>
            </a:extLst>
          </p:cNvPr>
          <p:cNvSpPr/>
          <p:nvPr userDrawn="1"/>
        </p:nvSpPr>
        <p:spPr>
          <a:xfrm flipV="1">
            <a:off x="7768799" y="-1"/>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4" name="Date Placeholder 3">
            <a:extLst>
              <a:ext uri="{FF2B5EF4-FFF2-40B4-BE49-F238E27FC236}">
                <a16:creationId xmlns:a16="http://schemas.microsoft.com/office/drawing/2014/main" id="{A5025243-1D75-D130-2A64-9D8D62A4DCD7}"/>
              </a:ext>
            </a:extLst>
          </p:cNvPr>
          <p:cNvSpPr>
            <a:spLocks noGrp="1"/>
          </p:cNvSpPr>
          <p:nvPr>
            <p:ph type="dt" sz="half" idx="14"/>
          </p:nvPr>
        </p:nvSpPr>
        <p:spPr/>
        <p:txBody>
          <a:bodyPr/>
          <a:lstStyle/>
          <a:p>
            <a:r>
              <a:rPr lang="en-US" altLang="zh-CN"/>
              <a:t>04/26/2025</a:t>
            </a:r>
          </a:p>
        </p:txBody>
      </p:sp>
      <p:sp>
        <p:nvSpPr>
          <p:cNvPr id="5" name="Footer Placeholder 4">
            <a:extLst>
              <a:ext uri="{FF2B5EF4-FFF2-40B4-BE49-F238E27FC236}">
                <a16:creationId xmlns:a16="http://schemas.microsoft.com/office/drawing/2014/main" id="{F920B224-2FF4-03EF-2985-70266625D015}"/>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E24CC9B9-1170-67B4-2F4C-55CFD0D4AB24}"/>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3811384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9"/>
            <a:ext cx="3494314" cy="5194161"/>
          </a:xfrm>
        </p:spPr>
        <p:txBody>
          <a:bodyPr lIns="0" tIns="0" rIns="0" bIns="0" anchor="ctr">
            <a:noAutofit/>
          </a:bodyPr>
          <a:lstStyle>
            <a:lvl1pPr>
              <a:defRPr sz="3600" b="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831918"/>
            <a:ext cx="6843732" cy="5194161"/>
          </a:xfrm>
        </p:spPr>
        <p:txBody>
          <a:bodyPr lIns="0" tIns="0" rIns="0" bIns="0" anchor="ctr">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reeform 10">
            <a:extLst>
              <a:ext uri="{FF2B5EF4-FFF2-40B4-BE49-F238E27FC236}">
                <a16:creationId xmlns:a16="http://schemas.microsoft.com/office/drawing/2014/main" id="{00B57D9C-D3CB-6F60-3C0D-F86F2CA43182}"/>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29B5B1B9-F2C2-0F1F-6AEF-2EA9DAC91742}"/>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80FCB0D2-1D8F-C04A-2E14-CAC12A0BB2AD}"/>
              </a:ext>
            </a:extLst>
          </p:cNvPr>
          <p:cNvSpPr>
            <a:spLocks noGrp="1"/>
          </p:cNvSpPr>
          <p:nvPr>
            <p:ph type="dt" sz="half" idx="14"/>
          </p:nvPr>
        </p:nvSpPr>
        <p:spPr/>
        <p:txBody>
          <a:bodyPr/>
          <a:lstStyle/>
          <a:p>
            <a:r>
              <a:rPr lang="en-US" altLang="zh-CN"/>
              <a:t>04/26/2025</a:t>
            </a:r>
          </a:p>
        </p:txBody>
      </p:sp>
      <p:sp>
        <p:nvSpPr>
          <p:cNvPr id="5" name="Footer Placeholder 4">
            <a:extLst>
              <a:ext uri="{FF2B5EF4-FFF2-40B4-BE49-F238E27FC236}">
                <a16:creationId xmlns:a16="http://schemas.microsoft.com/office/drawing/2014/main" id="{06C9D95A-623C-662D-B8D6-C1FB04905069}"/>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528DB802-9AEC-2C86-BFAB-9C94E5986B98}"/>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708873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F34579FB-0535-0E7B-EA0D-AE079FAFEE72}"/>
              </a:ext>
              <a:ext uri="{C183D7F6-B498-43B3-948B-1728B52AA6E4}">
                <adec:decorative xmlns:adec="http://schemas.microsoft.com/office/drawing/2017/decorative" val="1"/>
              </a:ext>
            </a:extLst>
          </p:cNvPr>
          <p:cNvSpPr/>
          <p:nvPr userDrawn="1"/>
        </p:nvSpPr>
        <p:spPr>
          <a:xfrm rot="16200000">
            <a:off x="4627037" y="-706963"/>
            <a:ext cx="2937934" cy="12191992"/>
          </a:xfrm>
          <a:custGeom>
            <a:avLst/>
            <a:gdLst>
              <a:gd name="connsiteX0" fmla="*/ 2937934 w 2937934"/>
              <a:gd name="connsiteY0" fmla="*/ 0 h 12191992"/>
              <a:gd name="connsiteX1" fmla="*/ 2937934 w 2937934"/>
              <a:gd name="connsiteY1" fmla="*/ 12191992 h 12191992"/>
              <a:gd name="connsiteX2" fmla="*/ 0 w 2937934"/>
              <a:gd name="connsiteY2" fmla="*/ 12191992 h 12191992"/>
              <a:gd name="connsiteX3" fmla="*/ 0 w 2937934"/>
              <a:gd name="connsiteY3" fmla="*/ 0 h 12191992"/>
            </a:gdLst>
            <a:ahLst/>
            <a:cxnLst>
              <a:cxn ang="0">
                <a:pos x="connsiteX0" y="connsiteY0"/>
              </a:cxn>
              <a:cxn ang="0">
                <a:pos x="connsiteX1" y="connsiteY1"/>
              </a:cxn>
              <a:cxn ang="0">
                <a:pos x="connsiteX2" y="connsiteY2"/>
              </a:cxn>
              <a:cxn ang="0">
                <a:pos x="connsiteX3" y="connsiteY3"/>
              </a:cxn>
            </a:cxnLst>
            <a:rect l="l" t="t" r="r" b="b"/>
            <a:pathLst>
              <a:path w="2937934" h="12191992">
                <a:moveTo>
                  <a:pt x="2937934" y="0"/>
                </a:moveTo>
                <a:lnTo>
                  <a:pt x="2937934" y="12191992"/>
                </a:lnTo>
                <a:lnTo>
                  <a:pt x="0" y="12191992"/>
                </a:lnTo>
                <a:lnTo>
                  <a:pt x="0" y="0"/>
                </a:lnTo>
                <a:close/>
              </a:path>
            </a:pathLst>
          </a:custGeom>
          <a:solidFill>
            <a:schemeClr val="accent1"/>
          </a:solidFill>
        </p:spPr>
        <p:txBody>
          <a:bodyPr wrap="square">
            <a:noAutofit/>
          </a:bodyPr>
          <a:lstStyle/>
          <a:p>
            <a:endParaRPr lang="zh-CN" altLang="en-US" u="sng"/>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140495"/>
            <a:ext cx="8229600" cy="2621154"/>
          </a:xfrm>
        </p:spPr>
        <p:txBody>
          <a:bodyPr lIns="0" tIns="0" rIns="0" bIns="0" anchor="b">
            <a:noAutofit/>
          </a:bodyPr>
          <a:lstStyle>
            <a:lvl1pPr algn="ctr">
              <a:lnSpc>
                <a:spcPct val="100000"/>
              </a:lnSpc>
              <a:defRPr sz="5400" b="0"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981201" y="4039647"/>
            <a:ext cx="8229600" cy="1414091"/>
          </a:xfrm>
        </p:spPr>
        <p:txBody>
          <a:bodyPr lIns="0" tIns="0" rIns="0" bIns="0">
            <a:noAutofit/>
          </a:bodyPr>
          <a:lstStyle>
            <a:lvl1pPr marL="0" indent="0" algn="ctr">
              <a:lnSpc>
                <a:spcPct val="100000"/>
              </a:lnSpc>
              <a:spcBef>
                <a:spcPts val="0"/>
              </a:spcBef>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Content Placeholder 9">
            <a:extLst>
              <a:ext uri="{FF2B5EF4-FFF2-40B4-BE49-F238E27FC236}">
                <a16:creationId xmlns:a16="http://schemas.microsoft.com/office/drawing/2014/main" id="{EAA1B559-C04E-A343-2813-FE2DB1923DEE}"/>
              </a:ext>
            </a:extLst>
          </p:cNvPr>
          <p:cNvSpPr>
            <a:spLocks noGrp="1"/>
          </p:cNvSpPr>
          <p:nvPr>
            <p:ph sz="quarter" idx="13" hasCustomPrompt="1"/>
          </p:nvPr>
        </p:nvSpPr>
        <p:spPr>
          <a:xfrm>
            <a:off x="4547105" y="5587422"/>
            <a:ext cx="3097790" cy="426362"/>
          </a:xfrm>
        </p:spPr>
        <p:txBody>
          <a:bodyPr lIns="0" tIns="0" rIns="0" bIns="0" anchor="b">
            <a:noAutofit/>
          </a:bodyPr>
          <a:lstStyle>
            <a:lvl1pPr marL="0" indent="0" algn="ctr">
              <a:spcBef>
                <a:spcPts val="0"/>
              </a:spcBef>
              <a:buNone/>
              <a:defRPr sz="1600"/>
            </a:lvl1pPr>
          </a:lstStyle>
          <a:p>
            <a:pPr lvl="0"/>
            <a:r>
              <a:rPr lang="en-US"/>
              <a:t>Presenter Name</a:t>
            </a:r>
          </a:p>
        </p:txBody>
      </p:sp>
      <p:sp>
        <p:nvSpPr>
          <p:cNvPr id="12" name="Rectangle 11">
            <a:extLst>
              <a:ext uri="{FF2B5EF4-FFF2-40B4-BE49-F238E27FC236}">
                <a16:creationId xmlns:a16="http://schemas.microsoft.com/office/drawing/2014/main" id="{011A2608-63F3-731E-0A43-0E240CF5A8CC}"/>
              </a:ext>
              <a:ext uri="{C183D7F6-B498-43B3-948B-1728B52AA6E4}">
                <adec:decorative xmlns:adec="http://schemas.microsoft.com/office/drawing/2017/decorative" val="1"/>
              </a:ext>
            </a:extLst>
          </p:cNvPr>
          <p:cNvSpPr/>
          <p:nvPr userDrawn="1"/>
        </p:nvSpPr>
        <p:spPr>
          <a:xfrm>
            <a:off x="11472000" y="3920066"/>
            <a:ext cx="72000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E3CE49A-81F4-962F-8DCE-0F4B9D705852}"/>
              </a:ext>
              <a:ext uri="{C183D7F6-B498-43B3-948B-1728B52AA6E4}">
                <adec:decorative xmlns:adec="http://schemas.microsoft.com/office/drawing/2017/decorative" val="1"/>
              </a:ext>
            </a:extLst>
          </p:cNvPr>
          <p:cNvSpPr/>
          <p:nvPr userDrawn="1"/>
        </p:nvSpPr>
        <p:spPr>
          <a:xfrm>
            <a:off x="11472000" y="3200066"/>
            <a:ext cx="720000" cy="72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635E175-A34B-F1FE-C21F-0191BB1621CC}"/>
              </a:ext>
              <a:ext uri="{C183D7F6-B498-43B3-948B-1728B52AA6E4}">
                <adec:decorative xmlns:adec="http://schemas.microsoft.com/office/drawing/2017/decorative" val="1"/>
              </a:ext>
            </a:extLst>
          </p:cNvPr>
          <p:cNvSpPr/>
          <p:nvPr userDrawn="1"/>
        </p:nvSpPr>
        <p:spPr>
          <a:xfrm>
            <a:off x="0" y="449552"/>
            <a:ext cx="782320" cy="20015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A82B8042-5E77-A1E9-101E-5D1311F9F245}"/>
              </a:ext>
            </a:extLst>
          </p:cNvPr>
          <p:cNvSpPr>
            <a:spLocks noGrp="1"/>
          </p:cNvSpPr>
          <p:nvPr>
            <p:ph type="dt" sz="half" idx="14"/>
          </p:nvPr>
        </p:nvSpPr>
        <p:spPr/>
        <p:txBody>
          <a:bodyPr/>
          <a:lstStyle/>
          <a:p>
            <a:r>
              <a:rPr lang="en-US" altLang="zh-CN"/>
              <a:t>04/26/2025</a:t>
            </a:r>
          </a:p>
        </p:txBody>
      </p:sp>
      <p:sp>
        <p:nvSpPr>
          <p:cNvPr id="5" name="Footer Placeholder 4">
            <a:extLst>
              <a:ext uri="{FF2B5EF4-FFF2-40B4-BE49-F238E27FC236}">
                <a16:creationId xmlns:a16="http://schemas.microsoft.com/office/drawing/2014/main" id="{2A28161E-DF2B-A395-AB41-52FF8492D874}"/>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408483ED-35CC-1B95-31BE-C835B41D6161}"/>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19717363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6241267" cy="1928214"/>
          </a:xfrm>
        </p:spPr>
        <p:txBody>
          <a:bodyPr lIns="0" tIns="0" rIns="0" bIns="0" anchor="b">
            <a:noAutofit/>
          </a:bodyPr>
          <a:lstStyle>
            <a:lvl1pPr>
              <a:defRPr sz="3600" b="0" baseline="0"/>
            </a:lvl1pPr>
          </a:lstStyle>
          <a:p>
            <a:r>
              <a:rPr lang="en-US"/>
              <a:t>Click to edit Master title style</a:t>
            </a:r>
          </a:p>
        </p:txBody>
      </p:sp>
      <p:sp>
        <p:nvSpPr>
          <p:cNvPr id="3" name="Content Placeholder 7">
            <a:extLst>
              <a:ext uri="{FF2B5EF4-FFF2-40B4-BE49-F238E27FC236}">
                <a16:creationId xmlns:a16="http://schemas.microsoft.com/office/drawing/2014/main" id="{AB1ED0A0-002B-4573-E3EC-257C72B42183}"/>
              </a:ext>
            </a:extLst>
          </p:cNvPr>
          <p:cNvSpPr>
            <a:spLocks noGrp="1"/>
          </p:cNvSpPr>
          <p:nvPr>
            <p:ph sz="quarter" idx="18"/>
          </p:nvPr>
        </p:nvSpPr>
        <p:spPr>
          <a:xfrm>
            <a:off x="844000" y="2868150"/>
            <a:ext cx="6241267" cy="3157929"/>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7357442" y="831919"/>
            <a:ext cx="3949885" cy="5194161"/>
          </a:xfrm>
        </p:spPr>
        <p:txBody>
          <a:bodyPr/>
          <a:lstStyle/>
          <a:p>
            <a:endParaRPr lang="en-US"/>
          </a:p>
        </p:txBody>
      </p:sp>
      <p:sp>
        <p:nvSpPr>
          <p:cNvPr id="12" name="Freeform 10">
            <a:extLst>
              <a:ext uri="{FF2B5EF4-FFF2-40B4-BE49-F238E27FC236}">
                <a16:creationId xmlns:a16="http://schemas.microsoft.com/office/drawing/2014/main" id="{A1FBFB35-D32F-1F82-020A-29E90D232A9D}"/>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10">
            <a:extLst>
              <a:ext uri="{FF2B5EF4-FFF2-40B4-BE49-F238E27FC236}">
                <a16:creationId xmlns:a16="http://schemas.microsoft.com/office/drawing/2014/main" id="{723F0D57-3F85-E12F-FF1C-ECD9B9505652}"/>
              </a:ext>
              <a:ext uri="{C183D7F6-B498-43B3-948B-1728B52AA6E4}">
                <adec:decorative xmlns:adec="http://schemas.microsoft.com/office/drawing/2017/decorative" val="1"/>
              </a:ext>
            </a:extLst>
          </p:cNvPr>
          <p:cNvSpPr/>
          <p:nvPr userDrawn="1"/>
        </p:nvSpPr>
        <p:spPr>
          <a:xfrm>
            <a:off x="0" y="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6" name="Freeform 10">
            <a:extLst>
              <a:ext uri="{FF2B5EF4-FFF2-40B4-BE49-F238E27FC236}">
                <a16:creationId xmlns:a16="http://schemas.microsoft.com/office/drawing/2014/main" id="{EF127F55-1BB6-F04A-2011-F477F67E322B}"/>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5BE2FCA6-90E6-645C-83C5-2EA901E46D95}"/>
              </a:ext>
            </a:extLst>
          </p:cNvPr>
          <p:cNvSpPr>
            <a:spLocks noGrp="1"/>
          </p:cNvSpPr>
          <p:nvPr>
            <p:ph type="dt" sz="half" idx="15"/>
          </p:nvPr>
        </p:nvSpPr>
        <p:spPr/>
        <p:txBody>
          <a:bodyPr/>
          <a:lstStyle/>
          <a:p>
            <a:r>
              <a:rPr lang="en-US" altLang="zh-CN"/>
              <a:t>04/26/2025</a:t>
            </a:r>
          </a:p>
        </p:txBody>
      </p:sp>
      <p:sp>
        <p:nvSpPr>
          <p:cNvPr id="9" name="Footer Placeholder 8">
            <a:extLst>
              <a:ext uri="{FF2B5EF4-FFF2-40B4-BE49-F238E27FC236}">
                <a16:creationId xmlns:a16="http://schemas.microsoft.com/office/drawing/2014/main" id="{0CF45059-914B-98BC-CE32-21B994C11C45}"/>
              </a:ext>
            </a:extLst>
          </p:cNvPr>
          <p:cNvSpPr>
            <a:spLocks noGrp="1"/>
          </p:cNvSpPr>
          <p:nvPr>
            <p:ph type="ftr" sz="quarter" idx="16"/>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75144FF3-8F41-EA3B-3334-EAA4DFDC11B2}"/>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5598067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6135624" cy="1928791"/>
          </a:xfrm>
        </p:spPr>
        <p:txBody>
          <a:bodyPr lIns="0" tIns="0" rIns="0" bIns="0" anchor="b">
            <a:noAutofit/>
          </a:bodyPr>
          <a:lstStyle>
            <a:lvl1pPr>
              <a:defRPr sz="3600" b="0" baseline="0"/>
            </a:lvl1pPr>
          </a:lstStyle>
          <a:p>
            <a:r>
              <a:rPr lang="en-US"/>
              <a:t>Click to edit Master title style</a:t>
            </a:r>
          </a:p>
        </p:txBody>
      </p:sp>
      <p:sp>
        <p:nvSpPr>
          <p:cNvPr id="3" name="Content Placeholder 7">
            <a:extLst>
              <a:ext uri="{FF2B5EF4-FFF2-40B4-BE49-F238E27FC236}">
                <a16:creationId xmlns:a16="http://schemas.microsoft.com/office/drawing/2014/main" id="{CE785EFA-A20E-34BD-1F43-41D71765644F}"/>
              </a:ext>
            </a:extLst>
          </p:cNvPr>
          <p:cNvSpPr>
            <a:spLocks noGrp="1"/>
          </p:cNvSpPr>
          <p:nvPr>
            <p:ph sz="quarter" idx="18"/>
          </p:nvPr>
        </p:nvSpPr>
        <p:spPr>
          <a:xfrm>
            <a:off x="844000" y="2868150"/>
            <a:ext cx="6241267" cy="3157929"/>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7300452" y="831918"/>
            <a:ext cx="4006875" cy="5194161"/>
          </a:xfrm>
        </p:spPr>
        <p:txBody>
          <a:bodyPr/>
          <a:lstStyle/>
          <a:p>
            <a:endParaRPr lang="en-US"/>
          </a:p>
        </p:txBody>
      </p:sp>
      <p:sp>
        <p:nvSpPr>
          <p:cNvPr id="6" name="Freeform 10">
            <a:extLst>
              <a:ext uri="{FF2B5EF4-FFF2-40B4-BE49-F238E27FC236}">
                <a16:creationId xmlns:a16="http://schemas.microsoft.com/office/drawing/2014/main" id="{87C69A9E-7322-5194-13E2-93C7D7002570}"/>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5" name="Freeform 10">
            <a:extLst>
              <a:ext uri="{FF2B5EF4-FFF2-40B4-BE49-F238E27FC236}">
                <a16:creationId xmlns:a16="http://schemas.microsoft.com/office/drawing/2014/main" id="{8AB53FE1-7680-2C8E-70CF-D674972D387C}"/>
              </a:ext>
              <a:ext uri="{C183D7F6-B498-43B3-948B-1728B52AA6E4}">
                <adec:decorative xmlns:adec="http://schemas.microsoft.com/office/drawing/2017/decorative" val="1"/>
              </a:ext>
            </a:extLst>
          </p:cNvPr>
          <p:cNvSpPr/>
          <p:nvPr userDrawn="1"/>
        </p:nvSpPr>
        <p:spPr>
          <a:xfrm>
            <a:off x="0" y="613410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Freeform 10">
            <a:extLst>
              <a:ext uri="{FF2B5EF4-FFF2-40B4-BE49-F238E27FC236}">
                <a16:creationId xmlns:a16="http://schemas.microsoft.com/office/drawing/2014/main" id="{881753D4-DE4C-EA13-0F9D-BA983162613D}"/>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Date Placeholder 8">
            <a:extLst>
              <a:ext uri="{FF2B5EF4-FFF2-40B4-BE49-F238E27FC236}">
                <a16:creationId xmlns:a16="http://schemas.microsoft.com/office/drawing/2014/main" id="{759D4343-C33B-90EB-3F21-D8973A0B13F0}"/>
              </a:ext>
            </a:extLst>
          </p:cNvPr>
          <p:cNvSpPr>
            <a:spLocks noGrp="1"/>
          </p:cNvSpPr>
          <p:nvPr>
            <p:ph type="dt" sz="half" idx="15"/>
          </p:nvPr>
        </p:nvSpPr>
        <p:spPr/>
        <p:txBody>
          <a:bodyPr/>
          <a:lstStyle/>
          <a:p>
            <a:r>
              <a:rPr lang="en-US" altLang="zh-CN"/>
              <a:t>04/26/2025</a:t>
            </a:r>
          </a:p>
        </p:txBody>
      </p:sp>
      <p:sp>
        <p:nvSpPr>
          <p:cNvPr id="10" name="Footer Placeholder 9">
            <a:extLst>
              <a:ext uri="{FF2B5EF4-FFF2-40B4-BE49-F238E27FC236}">
                <a16:creationId xmlns:a16="http://schemas.microsoft.com/office/drawing/2014/main" id="{0B40BBD0-0F9D-182F-0831-B7C7987E4E95}"/>
              </a:ext>
            </a:extLst>
          </p:cNvPr>
          <p:cNvSpPr>
            <a:spLocks noGrp="1"/>
          </p:cNvSpPr>
          <p:nvPr>
            <p:ph type="ftr" sz="quarter" idx="16"/>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59CAE5C7-3235-E1AC-C62B-F1DDE914BB46}"/>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40907145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6135624" cy="1928791"/>
          </a:xfrm>
        </p:spPr>
        <p:txBody>
          <a:bodyPr lIns="0" tIns="0" rIns="0" bIns="0" anchor="b">
            <a:noAutofit/>
          </a:bodyPr>
          <a:lstStyle>
            <a:lvl1pPr algn="l">
              <a:defRPr sz="3600" b="0" baseline="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7300452" y="831918"/>
            <a:ext cx="4006875" cy="5194161"/>
          </a:xfrm>
        </p:spPr>
        <p:txBody>
          <a:bodyPr/>
          <a:lstStyle/>
          <a:p>
            <a:endParaRPr lang="en-US"/>
          </a:p>
        </p:txBody>
      </p:sp>
      <p:sp>
        <p:nvSpPr>
          <p:cNvPr id="26" name="Freeform 17">
            <a:extLst>
              <a:ext uri="{FF2B5EF4-FFF2-40B4-BE49-F238E27FC236}">
                <a16:creationId xmlns:a16="http://schemas.microsoft.com/office/drawing/2014/main" id="{55EB0A70-04CD-26DE-BE20-EF655D8B75B4}"/>
              </a:ext>
              <a:ext uri="{C183D7F6-B498-43B3-948B-1728B52AA6E4}">
                <adec:decorative xmlns:adec="http://schemas.microsoft.com/office/drawing/2017/decorative" val="1"/>
              </a:ext>
            </a:extLst>
          </p:cNvPr>
          <p:cNvSpPr/>
          <p:nvPr userDrawn="1"/>
        </p:nvSpPr>
        <p:spPr>
          <a:xfrm>
            <a:off x="1" y="652680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27" name="Freeform 17">
            <a:extLst>
              <a:ext uri="{FF2B5EF4-FFF2-40B4-BE49-F238E27FC236}">
                <a16:creationId xmlns:a16="http://schemas.microsoft.com/office/drawing/2014/main" id="{7E4709C2-0D04-D67A-EAD6-46FA0B3DA7A4}"/>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30" name="Freeform 10">
            <a:extLst>
              <a:ext uri="{FF2B5EF4-FFF2-40B4-BE49-F238E27FC236}">
                <a16:creationId xmlns:a16="http://schemas.microsoft.com/office/drawing/2014/main" id="{D2170013-17CD-7570-6413-53FD1A329556}"/>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7510420C-21EA-A137-94EA-7CB5AD5C289C}"/>
              </a:ext>
            </a:extLst>
          </p:cNvPr>
          <p:cNvSpPr>
            <a:spLocks noGrp="1"/>
          </p:cNvSpPr>
          <p:nvPr>
            <p:ph type="dt" sz="half" idx="15"/>
          </p:nvPr>
        </p:nvSpPr>
        <p:spPr/>
        <p:txBody>
          <a:bodyPr/>
          <a:lstStyle/>
          <a:p>
            <a:r>
              <a:rPr lang="en-US" altLang="zh-CN"/>
              <a:t>04/26/2025</a:t>
            </a:r>
          </a:p>
        </p:txBody>
      </p:sp>
      <p:sp>
        <p:nvSpPr>
          <p:cNvPr id="4" name="Footer Placeholder 3">
            <a:extLst>
              <a:ext uri="{FF2B5EF4-FFF2-40B4-BE49-F238E27FC236}">
                <a16:creationId xmlns:a16="http://schemas.microsoft.com/office/drawing/2014/main" id="{FC05FC22-F2D9-EF5B-0678-3678B4A14ACA}"/>
              </a:ext>
            </a:extLst>
          </p:cNvPr>
          <p:cNvSpPr>
            <a:spLocks noGrp="1"/>
          </p:cNvSpPr>
          <p:nvPr>
            <p:ph type="ftr" sz="quarter" idx="16"/>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98A4AF99-6BCE-53B0-C2F9-75CDEE4E2A2F}"/>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
        <p:nvSpPr>
          <p:cNvPr id="5" name="Content Placeholder 7">
            <a:extLst>
              <a:ext uri="{FF2B5EF4-FFF2-40B4-BE49-F238E27FC236}">
                <a16:creationId xmlns:a16="http://schemas.microsoft.com/office/drawing/2014/main" id="{35D202A1-D991-7D10-0C19-6BEEA58CEFF3}"/>
              </a:ext>
            </a:extLst>
          </p:cNvPr>
          <p:cNvSpPr>
            <a:spLocks noGrp="1"/>
          </p:cNvSpPr>
          <p:nvPr>
            <p:ph sz="quarter" idx="18"/>
          </p:nvPr>
        </p:nvSpPr>
        <p:spPr>
          <a:xfrm>
            <a:off x="844000" y="2868150"/>
            <a:ext cx="6241267" cy="3157929"/>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63298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6104E6-797D-DE61-EBFD-7BF0502BCC04}"/>
              </a:ext>
            </a:extLst>
          </p:cNvPr>
          <p:cNvSpPr>
            <a:spLocks noGrp="1"/>
          </p:cNvSpPr>
          <p:nvPr>
            <p:ph type="title"/>
          </p:nvPr>
        </p:nvSpPr>
        <p:spPr>
          <a:xfrm>
            <a:off x="844000" y="825622"/>
            <a:ext cx="5906997" cy="1928790"/>
          </a:xfrm>
        </p:spPr>
        <p:txBody>
          <a:bodyPr lIns="0" tIns="0" rIns="0" bIns="0" anchor="b">
            <a:noAutofit/>
          </a:bodyPr>
          <a:lstStyle>
            <a:lvl1pPr>
              <a:defRPr sz="3600" b="0" baseline="0"/>
            </a:lvl1pPr>
          </a:lstStyle>
          <a:p>
            <a:r>
              <a:rPr lang="en-US"/>
              <a:t>Click to edit Master title style</a:t>
            </a:r>
          </a:p>
        </p:txBody>
      </p:sp>
      <p:sp>
        <p:nvSpPr>
          <p:cNvPr id="2" name="Content Placeholder 7">
            <a:extLst>
              <a:ext uri="{FF2B5EF4-FFF2-40B4-BE49-F238E27FC236}">
                <a16:creationId xmlns:a16="http://schemas.microsoft.com/office/drawing/2014/main" id="{B0D848ED-ED73-86A8-A1FA-AF09CBE78399}"/>
              </a:ext>
            </a:extLst>
          </p:cNvPr>
          <p:cNvSpPr>
            <a:spLocks noGrp="1"/>
          </p:cNvSpPr>
          <p:nvPr>
            <p:ph sz="quarter" idx="22"/>
          </p:nvPr>
        </p:nvSpPr>
        <p:spPr>
          <a:xfrm>
            <a:off x="844001" y="2868150"/>
            <a:ext cx="5906996" cy="3157929"/>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0">
            <a:extLst>
              <a:ext uri="{FF2B5EF4-FFF2-40B4-BE49-F238E27FC236}">
                <a16:creationId xmlns:a16="http://schemas.microsoft.com/office/drawing/2014/main" id="{847007C7-5340-21AB-9C7D-DEAEEEC51F9E}"/>
              </a:ext>
              <a:ext uri="{C183D7F6-B498-43B3-948B-1728B52AA6E4}">
                <adec:decorative xmlns:adec="http://schemas.microsoft.com/office/drawing/2017/decorative" val="0"/>
              </a:ext>
            </a:extLst>
          </p:cNvPr>
          <p:cNvSpPr>
            <a:spLocks noGrp="1"/>
          </p:cNvSpPr>
          <p:nvPr>
            <p:ph type="pic" sz="quarter" idx="18"/>
          </p:nvPr>
        </p:nvSpPr>
        <p:spPr>
          <a:xfrm>
            <a:off x="7300452" y="831918"/>
            <a:ext cx="4006875" cy="5194161"/>
          </a:xfrm>
        </p:spPr>
        <p:txBody>
          <a:bodyPr/>
          <a:lstStyle/>
          <a:p>
            <a:endParaRPr lang="en-US"/>
          </a:p>
        </p:txBody>
      </p:sp>
      <p:sp>
        <p:nvSpPr>
          <p:cNvPr id="13" name="Freeform 17">
            <a:extLst>
              <a:ext uri="{FF2B5EF4-FFF2-40B4-BE49-F238E27FC236}">
                <a16:creationId xmlns:a16="http://schemas.microsoft.com/office/drawing/2014/main" id="{13CA70C1-F619-4E37-711E-3B0AD7A76F17}"/>
              </a:ext>
              <a:ext uri="{C183D7F6-B498-43B3-948B-1728B52AA6E4}">
                <adec:decorative xmlns:adec="http://schemas.microsoft.com/office/drawing/2017/decorative" val="1"/>
              </a:ext>
            </a:extLst>
          </p:cNvPr>
          <p:cNvSpPr/>
          <p:nvPr userDrawn="1"/>
        </p:nvSpPr>
        <p:spPr>
          <a:xfrm>
            <a:off x="1" y="652680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14" name="Freeform 17">
            <a:extLst>
              <a:ext uri="{FF2B5EF4-FFF2-40B4-BE49-F238E27FC236}">
                <a16:creationId xmlns:a16="http://schemas.microsoft.com/office/drawing/2014/main" id="{AFD330A2-1BB8-0E4E-4029-7943C275F806}"/>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15" name="Freeform 10">
            <a:extLst>
              <a:ext uri="{FF2B5EF4-FFF2-40B4-BE49-F238E27FC236}">
                <a16:creationId xmlns:a16="http://schemas.microsoft.com/office/drawing/2014/main" id="{2CA1D929-364A-512C-A838-1E811BAAA5D1}"/>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6E839E46-5D7F-72A4-2992-9ED1BC2734D0}"/>
              </a:ext>
            </a:extLst>
          </p:cNvPr>
          <p:cNvSpPr>
            <a:spLocks noGrp="1"/>
          </p:cNvSpPr>
          <p:nvPr>
            <p:ph type="dt" sz="half" idx="19"/>
          </p:nvPr>
        </p:nvSpPr>
        <p:spPr/>
        <p:txBody>
          <a:bodyPr/>
          <a:lstStyle/>
          <a:p>
            <a:r>
              <a:rPr lang="en-US" altLang="zh-CN"/>
              <a:t>04/26/2025</a:t>
            </a:r>
          </a:p>
        </p:txBody>
      </p:sp>
      <p:sp>
        <p:nvSpPr>
          <p:cNvPr id="9" name="Footer Placeholder 8">
            <a:extLst>
              <a:ext uri="{FF2B5EF4-FFF2-40B4-BE49-F238E27FC236}">
                <a16:creationId xmlns:a16="http://schemas.microsoft.com/office/drawing/2014/main" id="{421D8C09-15AC-F77D-CB44-460449C518AA}"/>
              </a:ext>
            </a:extLst>
          </p:cNvPr>
          <p:cNvSpPr>
            <a:spLocks noGrp="1"/>
          </p:cNvSpPr>
          <p:nvPr>
            <p:ph type="ftr" sz="quarter" idx="20"/>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B9DACD80-A888-AB57-3EB1-6A05051158F8}"/>
              </a:ext>
            </a:extLst>
          </p:cNvPr>
          <p:cNvSpPr>
            <a:spLocks noGrp="1"/>
          </p:cNvSpPr>
          <p:nvPr>
            <p:ph type="sldNum" sz="half" idx="21"/>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4857805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6135623" cy="1922494"/>
          </a:xfrm>
        </p:spPr>
        <p:txBody>
          <a:bodyPr lIns="0" tIns="0" rIns="0" bIns="0" anchor="b">
            <a:noAutofit/>
          </a:bodyPr>
          <a:lstStyle>
            <a:lvl1pPr>
              <a:defRPr sz="3600" b="0" baseline="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7300453" y="831918"/>
            <a:ext cx="4006874" cy="5194161"/>
          </a:xfrm>
        </p:spPr>
        <p:txBody>
          <a:bodyPr/>
          <a:lstStyle/>
          <a:p>
            <a:endParaRPr lang="en-US"/>
          </a:p>
        </p:txBody>
      </p:sp>
      <p:sp>
        <p:nvSpPr>
          <p:cNvPr id="13" name="Freeform: Shape 12">
            <a:extLst>
              <a:ext uri="{FF2B5EF4-FFF2-40B4-BE49-F238E27FC236}">
                <a16:creationId xmlns:a16="http://schemas.microsoft.com/office/drawing/2014/main" id="{D04EB612-D143-1C59-FAC1-BE3F2604E76D}"/>
              </a:ext>
              <a:ext uri="{C183D7F6-B498-43B3-948B-1728B52AA6E4}">
                <adec:decorative xmlns:adec="http://schemas.microsoft.com/office/drawing/2017/decorative" val="1"/>
              </a:ext>
            </a:extLst>
          </p:cNvPr>
          <p:cNvSpPr/>
          <p:nvPr userDrawn="1"/>
        </p:nvSpPr>
        <p:spPr>
          <a:xfrm>
            <a:off x="2" y="6526800"/>
            <a:ext cx="12191999" cy="331200"/>
          </a:xfrm>
          <a:custGeom>
            <a:avLst/>
            <a:gdLst>
              <a:gd name="connsiteX0" fmla="*/ 0 w 12191999"/>
              <a:gd name="connsiteY0" fmla="*/ 0 h 331200"/>
              <a:gd name="connsiteX1" fmla="*/ 12191999 w 12191999"/>
              <a:gd name="connsiteY1" fmla="*/ 0 h 331200"/>
              <a:gd name="connsiteX2" fmla="*/ 12191999 w 12191999"/>
              <a:gd name="connsiteY2" fmla="*/ 331200 h 331200"/>
              <a:gd name="connsiteX3" fmla="*/ 0 w 12191999"/>
              <a:gd name="connsiteY3" fmla="*/ 331200 h 331200"/>
            </a:gdLst>
            <a:ahLst/>
            <a:cxnLst>
              <a:cxn ang="0">
                <a:pos x="connsiteX0" y="connsiteY0"/>
              </a:cxn>
              <a:cxn ang="0">
                <a:pos x="connsiteX1" y="connsiteY1"/>
              </a:cxn>
              <a:cxn ang="0">
                <a:pos x="connsiteX2" y="connsiteY2"/>
              </a:cxn>
              <a:cxn ang="0">
                <a:pos x="connsiteX3" y="connsiteY3"/>
              </a:cxn>
            </a:cxnLst>
            <a:rect l="l" t="t" r="r" b="b"/>
            <a:pathLst>
              <a:path w="12191999" h="331200">
                <a:moveTo>
                  <a:pt x="0" y="0"/>
                </a:moveTo>
                <a:lnTo>
                  <a:pt x="12191999" y="0"/>
                </a:lnTo>
                <a:lnTo>
                  <a:pt x="12191999" y="331200"/>
                </a:lnTo>
                <a:lnTo>
                  <a:pt x="0" y="331200"/>
                </a:lnTo>
                <a:close/>
              </a:path>
            </a:pathLst>
          </a:custGeom>
          <a:solidFill>
            <a:schemeClr val="accent1"/>
          </a:solidFill>
        </p:spPr>
        <p:txBody>
          <a:bodyPr wrap="square">
            <a:noAutofit/>
          </a:bodyPr>
          <a:lstStyle/>
          <a:p>
            <a:endParaRPr lang="zh-CN" altLang="en-US"/>
          </a:p>
        </p:txBody>
      </p:sp>
      <p:sp>
        <p:nvSpPr>
          <p:cNvPr id="10" name="Freeform 17">
            <a:extLst>
              <a:ext uri="{FF2B5EF4-FFF2-40B4-BE49-F238E27FC236}">
                <a16:creationId xmlns:a16="http://schemas.microsoft.com/office/drawing/2014/main" id="{B5478D54-1F0E-F8E7-4B93-88A2EC96AA27}"/>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15" name="Freeform 10">
            <a:extLst>
              <a:ext uri="{FF2B5EF4-FFF2-40B4-BE49-F238E27FC236}">
                <a16:creationId xmlns:a16="http://schemas.microsoft.com/office/drawing/2014/main" id="{90152C41-78FB-BD6F-653B-DE9008C187E1}"/>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24A5EEFF-C284-0BE0-EEBD-B7F7F2C34F80}"/>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F9B1E30B-BC94-1D52-B8BF-39973F2E4B43}"/>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F4C942BB-555B-9390-C818-BD6DE5FAFF72}"/>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
        <p:nvSpPr>
          <p:cNvPr id="3" name="Content Placeholder 7">
            <a:extLst>
              <a:ext uri="{FF2B5EF4-FFF2-40B4-BE49-F238E27FC236}">
                <a16:creationId xmlns:a16="http://schemas.microsoft.com/office/drawing/2014/main" id="{22DD0655-7FBE-20E6-B7D1-1148A340CD32}"/>
              </a:ext>
            </a:extLst>
          </p:cNvPr>
          <p:cNvSpPr>
            <a:spLocks noGrp="1"/>
          </p:cNvSpPr>
          <p:nvPr>
            <p:ph sz="quarter" idx="18"/>
          </p:nvPr>
        </p:nvSpPr>
        <p:spPr>
          <a:xfrm>
            <a:off x="844000" y="2868150"/>
            <a:ext cx="6241267" cy="3157929"/>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58967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0E64AB3-51D9-9992-E51A-78ADA62E241F}"/>
              </a:ext>
            </a:extLst>
          </p:cNvPr>
          <p:cNvSpPr>
            <a:spLocks noGrp="1"/>
          </p:cNvSpPr>
          <p:nvPr>
            <p:ph type="title"/>
          </p:nvPr>
        </p:nvSpPr>
        <p:spPr>
          <a:xfrm>
            <a:off x="844063" y="831918"/>
            <a:ext cx="4361688" cy="1527048"/>
          </a:xfrm>
        </p:spPr>
        <p:txBody>
          <a:bodyPr lIns="0" tIns="0" rIns="0" bIns="0" anchor="b">
            <a:noAutofit/>
          </a:bodyPr>
          <a:lstStyle>
            <a:lvl1pPr>
              <a:defRPr b="0"/>
            </a:lvl1pPr>
          </a:lstStyle>
          <a:p>
            <a:r>
              <a:rPr lang="en-US"/>
              <a:t>Click to edit Master title style</a:t>
            </a:r>
          </a:p>
        </p:txBody>
      </p:sp>
      <p:sp>
        <p:nvSpPr>
          <p:cNvPr id="13" name="Picture Placeholder 10">
            <a:extLst>
              <a:ext uri="{FF2B5EF4-FFF2-40B4-BE49-F238E27FC236}">
                <a16:creationId xmlns:a16="http://schemas.microsoft.com/office/drawing/2014/main" id="{992B4E0B-09D2-1770-AF0A-79593CF5C03A}"/>
              </a:ext>
              <a:ext uri="{C183D7F6-B498-43B3-948B-1728B52AA6E4}">
                <adec:decorative xmlns:adec="http://schemas.microsoft.com/office/drawing/2017/decorative" val="0"/>
              </a:ext>
            </a:extLst>
          </p:cNvPr>
          <p:cNvSpPr>
            <a:spLocks noGrp="1"/>
          </p:cNvSpPr>
          <p:nvPr>
            <p:ph type="pic" sz="quarter" idx="13"/>
          </p:nvPr>
        </p:nvSpPr>
        <p:spPr>
          <a:xfrm>
            <a:off x="5580428" y="831918"/>
            <a:ext cx="5767509" cy="5194161"/>
          </a:xfrm>
        </p:spPr>
        <p:txBody>
          <a:bodyPr/>
          <a:lstStyle/>
          <a:p>
            <a:endParaRPr lang="en-US"/>
          </a:p>
        </p:txBody>
      </p:sp>
      <p:sp>
        <p:nvSpPr>
          <p:cNvPr id="4" name="Freeform 10">
            <a:extLst>
              <a:ext uri="{FF2B5EF4-FFF2-40B4-BE49-F238E27FC236}">
                <a16:creationId xmlns:a16="http://schemas.microsoft.com/office/drawing/2014/main" id="{45EDBA9A-BBB2-C38B-35AA-3332717F4174}"/>
              </a:ext>
              <a:ext uri="{C183D7F6-B498-43B3-948B-1728B52AA6E4}">
                <adec:decorative xmlns:adec="http://schemas.microsoft.com/office/drawing/2017/decorative" val="1"/>
              </a:ext>
            </a:extLst>
          </p:cNvPr>
          <p:cNvSpPr/>
          <p:nvPr userDrawn="1"/>
        </p:nvSpPr>
        <p:spPr>
          <a:xfrm>
            <a:off x="10927775" y="613410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34B859A9-1821-2589-D888-96C351D1AE1D}"/>
              </a:ext>
              <a:ext uri="{C183D7F6-B498-43B3-948B-1728B52AA6E4}">
                <adec:decorative xmlns:adec="http://schemas.microsoft.com/office/drawing/2017/decorative" val="1"/>
              </a:ext>
            </a:extLst>
          </p:cNvPr>
          <p:cNvSpPr/>
          <p:nvPr userDrawn="1"/>
        </p:nvSpPr>
        <p:spPr>
          <a:xfrm>
            <a:off x="0" y="-7294"/>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0" name="Date Placeholder 9">
            <a:extLst>
              <a:ext uri="{FF2B5EF4-FFF2-40B4-BE49-F238E27FC236}">
                <a16:creationId xmlns:a16="http://schemas.microsoft.com/office/drawing/2014/main" id="{15AB366C-F93E-3AFB-D35B-4BC82E7C6ADC}"/>
              </a:ext>
            </a:extLst>
          </p:cNvPr>
          <p:cNvSpPr>
            <a:spLocks noGrp="1"/>
          </p:cNvSpPr>
          <p:nvPr>
            <p:ph type="dt" sz="half" idx="15"/>
          </p:nvPr>
        </p:nvSpPr>
        <p:spPr/>
        <p:txBody>
          <a:bodyPr/>
          <a:lstStyle/>
          <a:p>
            <a:r>
              <a:rPr lang="en-US" altLang="zh-CN"/>
              <a:t>04/26/2025</a:t>
            </a:r>
          </a:p>
        </p:txBody>
      </p:sp>
      <p:sp>
        <p:nvSpPr>
          <p:cNvPr id="11" name="Footer Placeholder 10">
            <a:extLst>
              <a:ext uri="{FF2B5EF4-FFF2-40B4-BE49-F238E27FC236}">
                <a16:creationId xmlns:a16="http://schemas.microsoft.com/office/drawing/2014/main" id="{BE31A400-7DBA-6924-5C88-174738A75FCE}"/>
              </a:ext>
            </a:extLst>
          </p:cNvPr>
          <p:cNvSpPr>
            <a:spLocks noGrp="1"/>
          </p:cNvSpPr>
          <p:nvPr>
            <p:ph type="ftr" sz="quarter" idx="16"/>
          </p:nvPr>
        </p:nvSpPr>
        <p:spPr/>
        <p:txBody>
          <a:bodyPr/>
          <a:lstStyle/>
          <a:p>
            <a:r>
              <a:rPr lang="en-US" altLang="zh-CN"/>
              <a:t>Sample Footer Text</a:t>
            </a:r>
          </a:p>
        </p:txBody>
      </p:sp>
      <p:sp>
        <p:nvSpPr>
          <p:cNvPr id="15" name="Slide Number Placeholder 14">
            <a:extLst>
              <a:ext uri="{FF2B5EF4-FFF2-40B4-BE49-F238E27FC236}">
                <a16:creationId xmlns:a16="http://schemas.microsoft.com/office/drawing/2014/main" id="{33C60CDC-3D11-6ABE-B5A5-D820E8ED6608}"/>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
        <p:nvSpPr>
          <p:cNvPr id="2" name="Content Placeholder 7">
            <a:extLst>
              <a:ext uri="{FF2B5EF4-FFF2-40B4-BE49-F238E27FC236}">
                <a16:creationId xmlns:a16="http://schemas.microsoft.com/office/drawing/2014/main" id="{58BA97A0-54BE-6E1F-F43D-7D7A45D74242}"/>
              </a:ext>
            </a:extLst>
          </p:cNvPr>
          <p:cNvSpPr>
            <a:spLocks noGrp="1"/>
          </p:cNvSpPr>
          <p:nvPr>
            <p:ph sz="quarter" idx="18"/>
          </p:nvPr>
        </p:nvSpPr>
        <p:spPr>
          <a:xfrm>
            <a:off x="844000" y="2548648"/>
            <a:ext cx="4361689" cy="3477432"/>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9120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25064" y="825622"/>
            <a:ext cx="4522936" cy="932688"/>
          </a:xfrm>
        </p:spPr>
        <p:txBody>
          <a:bodyPr lIns="0" tIns="0" rIns="0" bIns="0" anchor="b">
            <a:no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830231" y="1970468"/>
            <a:ext cx="4512601" cy="4055611"/>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8"/>
            <a:ext cx="5648242" cy="5194161"/>
          </a:xfrm>
        </p:spPr>
        <p:txBody>
          <a:bodyPr/>
          <a:lstStyle/>
          <a:p>
            <a:endParaRPr lang="en-US"/>
          </a:p>
        </p:txBody>
      </p:sp>
      <p:sp>
        <p:nvSpPr>
          <p:cNvPr id="3" name="Freeform 10">
            <a:extLst>
              <a:ext uri="{FF2B5EF4-FFF2-40B4-BE49-F238E27FC236}">
                <a16:creationId xmlns:a16="http://schemas.microsoft.com/office/drawing/2014/main" id="{1CDF053D-9E1A-5ADF-E378-BC1B594D5795}"/>
              </a:ext>
              <a:ext uri="{C183D7F6-B498-43B3-948B-1728B52AA6E4}">
                <adec:decorative xmlns:adec="http://schemas.microsoft.com/office/drawing/2017/decorative" val="1"/>
              </a:ext>
            </a:extLst>
          </p:cNvPr>
          <p:cNvSpPr/>
          <p:nvPr userDrawn="1"/>
        </p:nvSpPr>
        <p:spPr>
          <a:xfrm>
            <a:off x="0" y="613410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Freeform 10">
            <a:extLst>
              <a:ext uri="{FF2B5EF4-FFF2-40B4-BE49-F238E27FC236}">
                <a16:creationId xmlns:a16="http://schemas.microsoft.com/office/drawing/2014/main" id="{E3C03305-0727-063D-F65D-52727C590A27}"/>
              </a:ext>
              <a:ext uri="{C183D7F6-B498-43B3-948B-1728B52AA6E4}">
                <adec:decorative xmlns:adec="http://schemas.microsoft.com/office/drawing/2017/decorative" val="1"/>
              </a:ext>
            </a:extLst>
          </p:cNvPr>
          <p:cNvSpPr/>
          <p:nvPr userDrawn="1"/>
        </p:nvSpPr>
        <p:spPr>
          <a:xfrm>
            <a:off x="10927775" y="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AE5F2C52-862C-D359-D97F-E2F4BD5C67CA}"/>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85675291-1615-B740-A2A2-550AA0A85377}"/>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4AC1A756-7B83-B6D1-BB4B-EDA9B21DA39C}"/>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0734579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490" y="831919"/>
            <a:ext cx="4572000" cy="932688"/>
          </a:xfrm>
        </p:spPr>
        <p:txBody>
          <a:bodyPr lIns="0" tIns="0" rIns="0" bIns="0" anchor="b">
            <a:no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73616" y="1892623"/>
            <a:ext cx="4572000" cy="4133457"/>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5917721" y="831919"/>
            <a:ext cx="5430280" cy="5194162"/>
          </a:xfrm>
        </p:spPr>
        <p:txBody>
          <a:bodyPr/>
          <a:lstStyle/>
          <a:p>
            <a:endParaRPr lang="en-US"/>
          </a:p>
        </p:txBody>
      </p:sp>
      <p:sp>
        <p:nvSpPr>
          <p:cNvPr id="12" name="Freeform 17">
            <a:extLst>
              <a:ext uri="{FF2B5EF4-FFF2-40B4-BE49-F238E27FC236}">
                <a16:creationId xmlns:a16="http://schemas.microsoft.com/office/drawing/2014/main" id="{039F7129-301F-37A1-8705-D22FCF30EF79}"/>
              </a:ext>
              <a:ext uri="{C183D7F6-B498-43B3-948B-1728B52AA6E4}">
                <adec:decorative xmlns:adec="http://schemas.microsoft.com/office/drawing/2017/decorative" val="1"/>
              </a:ext>
            </a:extLst>
          </p:cNvPr>
          <p:cNvSpPr/>
          <p:nvPr userDrawn="1"/>
        </p:nvSpPr>
        <p:spPr>
          <a:xfrm>
            <a:off x="1" y="652680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13" name="Freeform 17">
            <a:extLst>
              <a:ext uri="{FF2B5EF4-FFF2-40B4-BE49-F238E27FC236}">
                <a16:creationId xmlns:a16="http://schemas.microsoft.com/office/drawing/2014/main" id="{498D78AA-FF02-2016-CF6A-C287F8BFBE76}"/>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3" name="Freeform 17">
            <a:extLst>
              <a:ext uri="{FF2B5EF4-FFF2-40B4-BE49-F238E27FC236}">
                <a16:creationId xmlns:a16="http://schemas.microsoft.com/office/drawing/2014/main" id="{731F5CAE-1167-CB4F-9EA2-587063BB884D}"/>
              </a:ext>
              <a:ext uri="{C183D7F6-B498-43B3-948B-1728B52AA6E4}">
                <adec:decorative xmlns:adec="http://schemas.microsoft.com/office/drawing/2017/decorative" val="1"/>
              </a:ext>
            </a:extLst>
          </p:cNvPr>
          <p:cNvSpPr/>
          <p:nvPr userDrawn="1"/>
        </p:nvSpPr>
        <p:spPr>
          <a:xfrm>
            <a:off x="1" y="0"/>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4" name="Freeform 17">
            <a:extLst>
              <a:ext uri="{FF2B5EF4-FFF2-40B4-BE49-F238E27FC236}">
                <a16:creationId xmlns:a16="http://schemas.microsoft.com/office/drawing/2014/main" id="{C52FFC89-9C77-38D4-A1FD-0A2BAEA17C80}"/>
              </a:ext>
              <a:ext uri="{C183D7F6-B498-43B3-948B-1728B52AA6E4}">
                <adec:decorative xmlns:adec="http://schemas.microsoft.com/office/drawing/2017/decorative" val="1"/>
              </a:ext>
            </a:extLst>
          </p:cNvPr>
          <p:cNvSpPr/>
          <p:nvPr userDrawn="1"/>
        </p:nvSpPr>
        <p:spPr>
          <a:xfrm flipV="1">
            <a:off x="0"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5" name="Date Placeholder 4">
            <a:extLst>
              <a:ext uri="{FF2B5EF4-FFF2-40B4-BE49-F238E27FC236}">
                <a16:creationId xmlns:a16="http://schemas.microsoft.com/office/drawing/2014/main" id="{A96BB193-0784-1AD4-B27A-84ED0D442753}"/>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07E318F5-7A38-F682-11AA-AE09CA3B7A03}"/>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32BA7C28-F8FB-B78B-439E-C789066057D6}"/>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18889236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46432" y="831918"/>
            <a:ext cx="3401568" cy="1527048"/>
          </a:xfrm>
        </p:spPr>
        <p:txBody>
          <a:bodyPr lIns="0" tIns="0" rIns="0" bIns="0" anchor="b">
            <a:no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946432" y="2539814"/>
            <a:ext cx="3401568" cy="3486265"/>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8"/>
            <a:ext cx="6740144" cy="5194161"/>
          </a:xfrm>
        </p:spPr>
        <p:txBody>
          <a:bodyPr/>
          <a:lstStyle/>
          <a:p>
            <a:endParaRPr lang="en-US"/>
          </a:p>
        </p:txBody>
      </p:sp>
      <p:sp>
        <p:nvSpPr>
          <p:cNvPr id="7" name="Freeform 17">
            <a:extLst>
              <a:ext uri="{FF2B5EF4-FFF2-40B4-BE49-F238E27FC236}">
                <a16:creationId xmlns:a16="http://schemas.microsoft.com/office/drawing/2014/main" id="{097690AD-7FA4-0418-6C03-72D30D2EA0AD}"/>
              </a:ext>
              <a:ext uri="{C183D7F6-B498-43B3-948B-1728B52AA6E4}">
                <adec:decorative xmlns:adec="http://schemas.microsoft.com/office/drawing/2017/decorative" val="1"/>
              </a:ext>
            </a:extLst>
          </p:cNvPr>
          <p:cNvSpPr/>
          <p:nvPr userDrawn="1"/>
        </p:nvSpPr>
        <p:spPr>
          <a:xfrm>
            <a:off x="1" y="652680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12" name="Freeform 17">
            <a:extLst>
              <a:ext uri="{FF2B5EF4-FFF2-40B4-BE49-F238E27FC236}">
                <a16:creationId xmlns:a16="http://schemas.microsoft.com/office/drawing/2014/main" id="{FC8158AE-2E1B-8E88-C942-74974BB4C221}"/>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3" name="Freeform 10">
            <a:extLst>
              <a:ext uri="{FF2B5EF4-FFF2-40B4-BE49-F238E27FC236}">
                <a16:creationId xmlns:a16="http://schemas.microsoft.com/office/drawing/2014/main" id="{5ACE21C4-AC61-BA7B-3232-A517F53A3F31}"/>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B6C585C3-C0FA-D85B-2063-2C94D333BBD1}"/>
              </a:ext>
            </a:extLst>
          </p:cNvPr>
          <p:cNvSpPr>
            <a:spLocks noGrp="1"/>
          </p:cNvSpPr>
          <p:nvPr>
            <p:ph type="dt" sz="half" idx="15"/>
          </p:nvPr>
        </p:nvSpPr>
        <p:spPr/>
        <p:txBody>
          <a:bodyPr/>
          <a:lstStyle/>
          <a:p>
            <a:r>
              <a:rPr lang="en-US" altLang="zh-CN"/>
              <a:t>04/26/2025</a:t>
            </a:r>
          </a:p>
        </p:txBody>
      </p:sp>
      <p:sp>
        <p:nvSpPr>
          <p:cNvPr id="9" name="Footer Placeholder 8">
            <a:extLst>
              <a:ext uri="{FF2B5EF4-FFF2-40B4-BE49-F238E27FC236}">
                <a16:creationId xmlns:a16="http://schemas.microsoft.com/office/drawing/2014/main" id="{27039C9C-1C0E-8A85-3890-EF9EA31C5755}"/>
              </a:ext>
            </a:extLst>
          </p:cNvPr>
          <p:cNvSpPr>
            <a:spLocks noGrp="1"/>
          </p:cNvSpPr>
          <p:nvPr>
            <p:ph type="ftr" sz="quarter" idx="16"/>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18E6F8DA-CA80-94AC-BE08-CBBC8037FC6F}"/>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736521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9"/>
            <a:ext cx="3401568" cy="1527048"/>
          </a:xfrm>
        </p:spPr>
        <p:txBody>
          <a:bodyPr lIns="0" tIns="0" rIns="0" bIns="0" anchor="b">
            <a:no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44000" y="2538248"/>
            <a:ext cx="3401568" cy="3487832"/>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4761781" y="831919"/>
            <a:ext cx="6586220" cy="5194162"/>
          </a:xfrm>
        </p:spPr>
        <p:txBody>
          <a:bodyPr/>
          <a:lstStyle/>
          <a:p>
            <a:endParaRPr lang="en-US"/>
          </a:p>
        </p:txBody>
      </p:sp>
      <p:sp>
        <p:nvSpPr>
          <p:cNvPr id="9" name="Freeform 17">
            <a:extLst>
              <a:ext uri="{FF2B5EF4-FFF2-40B4-BE49-F238E27FC236}">
                <a16:creationId xmlns:a16="http://schemas.microsoft.com/office/drawing/2014/main" id="{93CD1190-01A7-D05B-1964-F61E740CD1C0}"/>
              </a:ext>
              <a:ext uri="{C183D7F6-B498-43B3-948B-1728B52AA6E4}">
                <adec:decorative xmlns:adec="http://schemas.microsoft.com/office/drawing/2017/decorative" val="1"/>
              </a:ext>
            </a:extLst>
          </p:cNvPr>
          <p:cNvSpPr/>
          <p:nvPr userDrawn="1"/>
        </p:nvSpPr>
        <p:spPr>
          <a:xfrm>
            <a:off x="1" y="652680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10" name="Freeform 17">
            <a:extLst>
              <a:ext uri="{FF2B5EF4-FFF2-40B4-BE49-F238E27FC236}">
                <a16:creationId xmlns:a16="http://schemas.microsoft.com/office/drawing/2014/main" id="{4A18FB04-9E36-8821-63A6-D2D4B3017ECC}"/>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4" name="Freeform 10">
            <a:extLst>
              <a:ext uri="{FF2B5EF4-FFF2-40B4-BE49-F238E27FC236}">
                <a16:creationId xmlns:a16="http://schemas.microsoft.com/office/drawing/2014/main" id="{2E234B26-4369-21D0-047C-F9011FF38D22}"/>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5F409FD1-17D3-3619-19C3-BB912570FEDE}"/>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FD7C7895-0784-619C-6257-88E7A3F26C4D}"/>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5792DFAC-502B-774F-51F2-AFC9F18FEACA}"/>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143745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23" name="Freeform 5">
            <a:extLst>
              <a:ext uri="{FF2B5EF4-FFF2-40B4-BE49-F238E27FC236}">
                <a16:creationId xmlns:a16="http://schemas.microsoft.com/office/drawing/2014/main" id="{955E0A3A-BD31-2674-02EE-D5CC54C0DE61}"/>
              </a:ext>
              <a:ext uri="{C183D7F6-B498-43B3-948B-1728B52AA6E4}">
                <adec:decorative xmlns:adec="http://schemas.microsoft.com/office/drawing/2017/decorative" val="1"/>
              </a:ext>
            </a:extLst>
          </p:cNvPr>
          <p:cNvSpPr/>
          <p:nvPr userDrawn="1"/>
        </p:nvSpPr>
        <p:spPr>
          <a:xfrm>
            <a:off x="1" y="3428999"/>
            <a:ext cx="12192000" cy="1970618"/>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3774116"/>
            <a:ext cx="11460480" cy="1590543"/>
          </a:xfrm>
        </p:spPr>
        <p:txBody>
          <a:bodyPr lIns="0" tIns="0" rIns="0" bIns="0" anchor="t">
            <a:normAutofit/>
          </a:bodyPr>
          <a:lstStyle>
            <a:lvl1pPr algn="l">
              <a:defRPr sz="5400" b="0"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563401"/>
            <a:ext cx="11460480" cy="756965"/>
          </a:xfrm>
        </p:spPr>
        <p:txBody>
          <a:bodyPr lIns="0" tIns="0" rIns="0" bIns="0" anchor="t">
            <a:noAutofit/>
          </a:bodyPr>
          <a:lstStyle>
            <a:lvl1pPr marL="0" indent="0" algn="l">
              <a:lnSpc>
                <a:spcPct val="100000"/>
              </a:lnSpc>
              <a:spcBef>
                <a:spcPts val="0"/>
              </a:spcBef>
              <a:buNone/>
              <a:defRPr sz="2400"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Content Placeholder 16">
            <a:extLst>
              <a:ext uri="{FF2B5EF4-FFF2-40B4-BE49-F238E27FC236}">
                <a16:creationId xmlns:a16="http://schemas.microsoft.com/office/drawing/2014/main" id="{41794CE9-E819-5EF2-87AA-CD888A593FED}"/>
              </a:ext>
            </a:extLst>
          </p:cNvPr>
          <p:cNvSpPr>
            <a:spLocks noGrp="1"/>
          </p:cNvSpPr>
          <p:nvPr>
            <p:ph sz="quarter" idx="19" hasCustomPrompt="1"/>
          </p:nvPr>
        </p:nvSpPr>
        <p:spPr>
          <a:xfrm>
            <a:off x="8279019" y="6400800"/>
            <a:ext cx="2743200" cy="393700"/>
          </a:xfrm>
        </p:spPr>
        <p:txBody>
          <a:bodyPr lIns="0" tIns="0" rIns="0" bIns="0" anchor="b">
            <a:noAutofit/>
          </a:bodyPr>
          <a:lstStyle>
            <a:lvl1pPr marL="0" indent="0" algn="r">
              <a:spcBef>
                <a:spcPts val="0"/>
              </a:spcBef>
              <a:buNone/>
              <a:defRPr sz="1600"/>
            </a:lvl1pPr>
          </a:lstStyle>
          <a:p>
            <a:pPr lvl="0"/>
            <a:r>
              <a:rPr lang="en-US"/>
              <a:t>Presenter Name</a:t>
            </a:r>
          </a:p>
        </p:txBody>
      </p:sp>
      <p:sp>
        <p:nvSpPr>
          <p:cNvPr id="15" name="Picture Placeholder 14" descr="One tall building modern style black and white.">
            <a:extLst>
              <a:ext uri="{FF2B5EF4-FFF2-40B4-BE49-F238E27FC236}">
                <a16:creationId xmlns:a16="http://schemas.microsoft.com/office/drawing/2014/main" id="{6E7C4A80-E63C-3031-27DB-BBE012F41096}"/>
              </a:ext>
            </a:extLst>
          </p:cNvPr>
          <p:cNvSpPr>
            <a:spLocks noGrp="1"/>
          </p:cNvSpPr>
          <p:nvPr>
            <p:ph type="pic" sz="quarter" idx="18"/>
          </p:nvPr>
        </p:nvSpPr>
        <p:spPr>
          <a:xfrm>
            <a:off x="0" y="2"/>
            <a:ext cx="12192000" cy="3687377"/>
          </a:xfrm>
          <a:custGeom>
            <a:avLst/>
            <a:gdLst>
              <a:gd name="connsiteX0" fmla="*/ 0 w 12192000"/>
              <a:gd name="connsiteY0" fmla="*/ 0 h 3687377"/>
              <a:gd name="connsiteX1" fmla="*/ 12192000 w 12192000"/>
              <a:gd name="connsiteY1" fmla="*/ 0 h 3687377"/>
              <a:gd name="connsiteX2" fmla="*/ 12192000 w 12192000"/>
              <a:gd name="connsiteY2" fmla="*/ 444499 h 3687377"/>
              <a:gd name="connsiteX3" fmla="*/ 11425238 w 12192000"/>
              <a:gd name="connsiteY3" fmla="*/ 444499 h 3687377"/>
              <a:gd name="connsiteX4" fmla="*/ 11425238 w 12192000"/>
              <a:gd name="connsiteY4" fmla="*/ 2391835 h 3687377"/>
              <a:gd name="connsiteX5" fmla="*/ 12192000 w 12192000"/>
              <a:gd name="connsiteY5" fmla="*/ 2391835 h 3687377"/>
              <a:gd name="connsiteX6" fmla="*/ 12192000 w 12192000"/>
              <a:gd name="connsiteY6" fmla="*/ 3687377 h 3687377"/>
              <a:gd name="connsiteX7" fmla="*/ 2426216 w 12192000"/>
              <a:gd name="connsiteY7" fmla="*/ 3687377 h 3687377"/>
              <a:gd name="connsiteX8" fmla="*/ 2426216 w 12192000"/>
              <a:gd name="connsiteY8" fmla="*/ 2963477 h 3687377"/>
              <a:gd name="connsiteX9" fmla="*/ 0 w 12192000"/>
              <a:gd name="connsiteY9" fmla="*/ 2963477 h 368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87377">
                <a:moveTo>
                  <a:pt x="0" y="0"/>
                </a:moveTo>
                <a:lnTo>
                  <a:pt x="12192000" y="0"/>
                </a:lnTo>
                <a:lnTo>
                  <a:pt x="12192000" y="444499"/>
                </a:lnTo>
                <a:lnTo>
                  <a:pt x="11425238" y="444499"/>
                </a:lnTo>
                <a:lnTo>
                  <a:pt x="11425238" y="2391835"/>
                </a:lnTo>
                <a:lnTo>
                  <a:pt x="12192000" y="2391835"/>
                </a:lnTo>
                <a:lnTo>
                  <a:pt x="12192000" y="3687377"/>
                </a:lnTo>
                <a:lnTo>
                  <a:pt x="2426216" y="3687377"/>
                </a:lnTo>
                <a:lnTo>
                  <a:pt x="2426216" y="2963477"/>
                </a:lnTo>
                <a:lnTo>
                  <a:pt x="0" y="2963477"/>
                </a:lnTo>
                <a:close/>
              </a:path>
            </a:pathLst>
          </a:custGeom>
          <a:noFill/>
        </p:spPr>
        <p:txBody>
          <a:bodyPr wrap="square">
            <a:noAutofit/>
          </a:bodyPr>
          <a:lstStyle/>
          <a:p>
            <a:endParaRPr lang="en-US"/>
          </a:p>
        </p:txBody>
      </p:sp>
      <p:sp>
        <p:nvSpPr>
          <p:cNvPr id="5" name="Freeform 10">
            <a:extLst>
              <a:ext uri="{FF2B5EF4-FFF2-40B4-BE49-F238E27FC236}">
                <a16:creationId xmlns:a16="http://schemas.microsoft.com/office/drawing/2014/main" id="{264F984E-6A1B-A033-4FBC-3158758B9A20}"/>
              </a:ext>
              <a:ext uri="{C183D7F6-B498-43B3-948B-1728B52AA6E4}">
                <adec:decorative xmlns:adec="http://schemas.microsoft.com/office/drawing/2017/decorative" val="1"/>
              </a:ext>
            </a:extLst>
          </p:cNvPr>
          <p:cNvSpPr/>
          <p:nvPr userDrawn="1"/>
        </p:nvSpPr>
        <p:spPr>
          <a:xfrm>
            <a:off x="0" y="2963479"/>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3" name="Freeform 10">
            <a:extLst>
              <a:ext uri="{FF2B5EF4-FFF2-40B4-BE49-F238E27FC236}">
                <a16:creationId xmlns:a16="http://schemas.microsoft.com/office/drawing/2014/main" id="{038D67BC-3BCF-76A8-9BF0-60648407292D}"/>
              </a:ext>
              <a:ext uri="{C183D7F6-B498-43B3-948B-1728B52AA6E4}">
                <adec:decorative xmlns:adec="http://schemas.microsoft.com/office/drawing/2017/decorative" val="1"/>
              </a:ext>
            </a:extLst>
          </p:cNvPr>
          <p:cNvSpPr/>
          <p:nvPr userDrawn="1"/>
        </p:nvSpPr>
        <p:spPr>
          <a:xfrm rot="5400000">
            <a:off x="10798455" y="1014376"/>
            <a:ext cx="2020327" cy="766762"/>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E959C312-642F-DE98-976D-2DBE2EAC42E6}"/>
              </a:ext>
            </a:extLst>
          </p:cNvPr>
          <p:cNvSpPr>
            <a:spLocks noGrp="1"/>
          </p:cNvSpPr>
          <p:nvPr>
            <p:ph type="dt" sz="half" idx="20"/>
          </p:nvPr>
        </p:nvSpPr>
        <p:spPr/>
        <p:txBody>
          <a:bodyPr/>
          <a:lstStyle/>
          <a:p>
            <a:r>
              <a:rPr lang="en-US" altLang="zh-CN"/>
              <a:t>04/26/2025</a:t>
            </a:r>
          </a:p>
        </p:txBody>
      </p:sp>
      <p:sp>
        <p:nvSpPr>
          <p:cNvPr id="6" name="Footer Placeholder 5">
            <a:extLst>
              <a:ext uri="{FF2B5EF4-FFF2-40B4-BE49-F238E27FC236}">
                <a16:creationId xmlns:a16="http://schemas.microsoft.com/office/drawing/2014/main" id="{420AEAA7-DE9F-17B8-3F1D-002EC04537B6}"/>
              </a:ext>
            </a:extLst>
          </p:cNvPr>
          <p:cNvSpPr>
            <a:spLocks noGrp="1"/>
          </p:cNvSpPr>
          <p:nvPr>
            <p:ph type="ftr" sz="quarter" idx="21"/>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0CA17B79-A16A-9D34-8092-50AE53A616D3}"/>
              </a:ext>
            </a:extLst>
          </p:cNvPr>
          <p:cNvSpPr>
            <a:spLocks noGrp="1"/>
          </p:cNvSpPr>
          <p:nvPr>
            <p:ph type="sldNum" sz="half" idx="2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59175620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73454" y="831919"/>
            <a:ext cx="3273552" cy="2035696"/>
          </a:xfrm>
        </p:spPr>
        <p:txBody>
          <a:bodyPr lIns="0" tIns="0" rIns="0" bIns="0" anchor="b">
            <a:noAutofit/>
          </a:bodyPr>
          <a:lstStyle>
            <a:lvl1pPr>
              <a:defRPr b="0"/>
            </a:lvl1pPr>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074448" y="2970092"/>
            <a:ext cx="3273552" cy="2953512"/>
          </a:xfrm>
        </p:spPr>
        <p:txBody>
          <a:bodyPr lIns="0" tIns="0" rIns="0" bIns="0">
            <a:no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9"/>
            <a:ext cx="6937365" cy="5091685"/>
          </a:xfrm>
        </p:spPr>
        <p:txBody>
          <a:bodyPr/>
          <a:lstStyle/>
          <a:p>
            <a:endParaRPr lang="en-US"/>
          </a:p>
        </p:txBody>
      </p:sp>
      <p:sp>
        <p:nvSpPr>
          <p:cNvPr id="4" name="Freeform 10">
            <a:extLst>
              <a:ext uri="{FF2B5EF4-FFF2-40B4-BE49-F238E27FC236}">
                <a16:creationId xmlns:a16="http://schemas.microsoft.com/office/drawing/2014/main" id="{BC616BFE-87E7-15B1-BE25-55D1A05BFFE2}"/>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Freeform 17">
            <a:extLst>
              <a:ext uri="{FF2B5EF4-FFF2-40B4-BE49-F238E27FC236}">
                <a16:creationId xmlns:a16="http://schemas.microsoft.com/office/drawing/2014/main" id="{53E786F4-E71D-CFC6-78CC-37D06217179F}"/>
              </a:ext>
              <a:ext uri="{C183D7F6-B498-43B3-948B-1728B52AA6E4}">
                <adec:decorative xmlns:adec="http://schemas.microsoft.com/office/drawing/2017/decorative" val="1"/>
              </a:ext>
            </a:extLst>
          </p:cNvPr>
          <p:cNvSpPr/>
          <p:nvPr userDrawn="1"/>
        </p:nvSpPr>
        <p:spPr>
          <a:xfrm flipV="1">
            <a:off x="7768799"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5" name="Date Placeholder 4">
            <a:extLst>
              <a:ext uri="{FF2B5EF4-FFF2-40B4-BE49-F238E27FC236}">
                <a16:creationId xmlns:a16="http://schemas.microsoft.com/office/drawing/2014/main" id="{3F77F430-E16C-DB47-2D12-A6B6A0A530FB}"/>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9A589D42-6067-52C1-64C7-175E6BC6EB58}"/>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3B61FAC5-DA8E-3118-188C-90203A7E238F}"/>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5853372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8" y="4509559"/>
            <a:ext cx="4579339" cy="1516522"/>
          </a:xfrm>
        </p:spPr>
        <p:txBody>
          <a:bodyPr lIns="0" tIns="0" rIns="0" bIns="0" anchor="t">
            <a:norm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691351" y="4508939"/>
            <a:ext cx="5651393" cy="1516522"/>
          </a:xfrm>
        </p:spPr>
        <p:txBody>
          <a:bodyPr lIns="0" tIns="0" rIns="0" bIns="0">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9"/>
            <a:ext cx="10504001" cy="3472067"/>
          </a:xfrm>
        </p:spPr>
        <p:txBody>
          <a:bodyPr/>
          <a:lstStyle/>
          <a:p>
            <a:endParaRPr lang="en-US"/>
          </a:p>
        </p:txBody>
      </p:sp>
      <p:sp>
        <p:nvSpPr>
          <p:cNvPr id="9" name="Freeform 17">
            <a:extLst>
              <a:ext uri="{FF2B5EF4-FFF2-40B4-BE49-F238E27FC236}">
                <a16:creationId xmlns:a16="http://schemas.microsoft.com/office/drawing/2014/main" id="{78D5D10E-35CF-5B74-29A6-11679EB8C8F2}"/>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4" name="Freeform 10">
            <a:extLst>
              <a:ext uri="{FF2B5EF4-FFF2-40B4-BE49-F238E27FC236}">
                <a16:creationId xmlns:a16="http://schemas.microsoft.com/office/drawing/2014/main" id="{59F69B48-F459-FF66-26A9-7EC00C9F7B42}"/>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6" name="Date Placeholder 5">
            <a:extLst>
              <a:ext uri="{FF2B5EF4-FFF2-40B4-BE49-F238E27FC236}">
                <a16:creationId xmlns:a16="http://schemas.microsoft.com/office/drawing/2014/main" id="{4991EAAD-5E54-2080-2B9B-B19E843B643E}"/>
              </a:ext>
            </a:extLst>
          </p:cNvPr>
          <p:cNvSpPr>
            <a:spLocks noGrp="1"/>
          </p:cNvSpPr>
          <p:nvPr>
            <p:ph type="dt" sz="half" idx="15"/>
          </p:nvPr>
        </p:nvSpPr>
        <p:spPr/>
        <p:txBody>
          <a:bodyPr/>
          <a:lstStyle/>
          <a:p>
            <a:r>
              <a:rPr lang="en-US" altLang="zh-CN"/>
              <a:t>04/26/2025</a:t>
            </a:r>
          </a:p>
        </p:txBody>
      </p:sp>
      <p:sp>
        <p:nvSpPr>
          <p:cNvPr id="7" name="Footer Placeholder 6">
            <a:extLst>
              <a:ext uri="{FF2B5EF4-FFF2-40B4-BE49-F238E27FC236}">
                <a16:creationId xmlns:a16="http://schemas.microsoft.com/office/drawing/2014/main" id="{8A91084A-93AC-072A-7367-DE9AE048A7B1}"/>
              </a:ext>
            </a:extLst>
          </p:cNvPr>
          <p:cNvSpPr>
            <a:spLocks noGrp="1"/>
          </p:cNvSpPr>
          <p:nvPr>
            <p:ph type="ftr" sz="quarter" idx="16"/>
          </p:nvPr>
        </p:nvSpPr>
        <p:spPr/>
        <p:txBody>
          <a:bodyPr/>
          <a:lstStyle/>
          <a:p>
            <a:r>
              <a:rPr lang="en-US" altLang="zh-CN"/>
              <a:t>Sample Footer Text</a:t>
            </a:r>
          </a:p>
        </p:txBody>
      </p:sp>
      <p:sp>
        <p:nvSpPr>
          <p:cNvPr id="13" name="Slide Number Placeholder 12">
            <a:extLst>
              <a:ext uri="{FF2B5EF4-FFF2-40B4-BE49-F238E27FC236}">
                <a16:creationId xmlns:a16="http://schemas.microsoft.com/office/drawing/2014/main" id="{48BE4C08-656F-090F-ADE8-832DD695E70B}"/>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4254354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9" y="3785800"/>
            <a:ext cx="2953618" cy="2240280"/>
          </a:xfrm>
        </p:spPr>
        <p:txBody>
          <a:bodyPr lIns="0" tIns="0" rIns="0" bIns="0" anchor="t">
            <a:norm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2910" y="3785800"/>
            <a:ext cx="7366186" cy="2240280"/>
          </a:xfrm>
        </p:spPr>
        <p:txBody>
          <a:bodyPr lIns="0" tIns="0" rIns="0" bIns="0">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65938"/>
            <a:ext cx="10504001" cy="2556004"/>
          </a:xfrm>
        </p:spPr>
        <p:txBody>
          <a:bodyPr/>
          <a:lstStyle/>
          <a:p>
            <a:endParaRPr lang="en-US"/>
          </a:p>
        </p:txBody>
      </p:sp>
      <p:sp>
        <p:nvSpPr>
          <p:cNvPr id="4" name="Freeform 10">
            <a:extLst>
              <a:ext uri="{FF2B5EF4-FFF2-40B4-BE49-F238E27FC236}">
                <a16:creationId xmlns:a16="http://schemas.microsoft.com/office/drawing/2014/main" id="{CA4C43E1-0073-A35D-0A04-ED32FA1BF8FA}"/>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449555A3-9265-EF73-CF8C-45D64D56FFBE}"/>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573EBA73-01F9-86A4-00C2-B8F864FAFC2E}"/>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1246286F-948B-A354-C39B-0CCDE3D271B6}"/>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F60247BB-0B45-F3B8-2827-87B286ED5D4F}"/>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2634329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2953618" cy="2240279"/>
          </a:xfrm>
        </p:spPr>
        <p:txBody>
          <a:bodyPr lIns="0" tIns="0" rIns="0" bIns="0" anchor="t">
            <a:norm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35972" y="839450"/>
            <a:ext cx="7312028" cy="2240280"/>
          </a:xfrm>
        </p:spPr>
        <p:txBody>
          <a:bodyPr lIns="0" tIns="0" rIns="0" bIns="0">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3310759"/>
            <a:ext cx="10504001" cy="2722852"/>
          </a:xfrm>
        </p:spPr>
        <p:txBody>
          <a:bodyPr/>
          <a:lstStyle/>
          <a:p>
            <a:endParaRPr lang="en-US"/>
          </a:p>
        </p:txBody>
      </p:sp>
      <p:sp>
        <p:nvSpPr>
          <p:cNvPr id="4" name="Freeform 10">
            <a:extLst>
              <a:ext uri="{FF2B5EF4-FFF2-40B4-BE49-F238E27FC236}">
                <a16:creationId xmlns:a16="http://schemas.microsoft.com/office/drawing/2014/main" id="{DD85C6AE-2C4C-5E38-47AE-05318D667556}"/>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3071C948-EB93-1CA0-72C9-A49862E4C5DA}"/>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841D45D4-FE2B-EB10-39D7-EABDFE8EC6D1}"/>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B06E03B1-F337-4DE6-A553-B870A5400C4D}"/>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936CFA0A-FC5D-D0F9-EA38-A0E0E192373F}"/>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13370176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963" y="858337"/>
            <a:ext cx="10504000" cy="970463"/>
          </a:xfrm>
        </p:spPr>
        <p:txBody>
          <a:bodyPr lIns="0" tIns="0" rIns="0" bIns="0" anchor="ctr">
            <a:noAutofit/>
          </a:bodyPr>
          <a:lstStyle>
            <a:lvl1pPr>
              <a:defRPr b="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73963" y="2081048"/>
            <a:ext cx="6157458" cy="3945032"/>
          </a:xfrm>
        </p:spPr>
        <p:txBody>
          <a:bodyPr/>
          <a:lstStyle/>
          <a:p>
            <a:endParaRPr lang="en-US"/>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90520" y="2081048"/>
            <a:ext cx="4023360" cy="3918615"/>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10">
            <a:extLst>
              <a:ext uri="{FF2B5EF4-FFF2-40B4-BE49-F238E27FC236}">
                <a16:creationId xmlns:a16="http://schemas.microsoft.com/office/drawing/2014/main" id="{B879A9D4-2DE0-F5AB-C643-7D6C624F518D}"/>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Freeform 10">
            <a:extLst>
              <a:ext uri="{FF2B5EF4-FFF2-40B4-BE49-F238E27FC236}">
                <a16:creationId xmlns:a16="http://schemas.microsoft.com/office/drawing/2014/main" id="{2D787054-1839-E686-38C1-14B88403914D}"/>
              </a:ext>
              <a:ext uri="{C183D7F6-B498-43B3-948B-1728B52AA6E4}">
                <adec:decorative xmlns:adec="http://schemas.microsoft.com/office/drawing/2017/decorative" val="1"/>
              </a:ext>
            </a:extLst>
          </p:cNvPr>
          <p:cNvSpPr/>
          <p:nvPr userDrawn="1"/>
        </p:nvSpPr>
        <p:spPr>
          <a:xfrm>
            <a:off x="11328000" y="2081048"/>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2385589B-ED64-F606-AD4D-82558DFE2F9D}"/>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52EE6E25-8F36-46AA-7353-63CD48AEA3D1}"/>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AF67EEA2-3419-D7B3-9621-57F8695BB18D}"/>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5688722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52884"/>
            <a:ext cx="4672584" cy="1453896"/>
          </a:xfrm>
        </p:spPr>
        <p:txBody>
          <a:bodyPr lIns="0" tIns="0" rIns="0" bIns="0">
            <a:noAutofit/>
          </a:bodyPr>
          <a:lstStyle>
            <a:lvl1pPr>
              <a:defRPr sz="3600" b="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2459420"/>
            <a:ext cx="4672584" cy="3545695"/>
          </a:xfrm>
        </p:spPr>
        <p:txBody>
          <a:bodyPr/>
          <a:lstStyle/>
          <a:p>
            <a:endParaRPr lang="en-US"/>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738648" y="831919"/>
            <a:ext cx="5609353" cy="5194161"/>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reeform 17">
            <a:extLst>
              <a:ext uri="{FF2B5EF4-FFF2-40B4-BE49-F238E27FC236}">
                <a16:creationId xmlns:a16="http://schemas.microsoft.com/office/drawing/2014/main" id="{9B5DC763-7A3E-F543-D730-F1D0DB8E7237}"/>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3" name="Freeform 10">
            <a:extLst>
              <a:ext uri="{FF2B5EF4-FFF2-40B4-BE49-F238E27FC236}">
                <a16:creationId xmlns:a16="http://schemas.microsoft.com/office/drawing/2014/main" id="{7BD5A08B-EED8-797D-F25E-F1027E0C2064}"/>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Freeform 10">
            <a:extLst>
              <a:ext uri="{FF2B5EF4-FFF2-40B4-BE49-F238E27FC236}">
                <a16:creationId xmlns:a16="http://schemas.microsoft.com/office/drawing/2014/main" id="{890AF34F-C900-E182-C79E-F87C625DAD1D}"/>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E7400220-A3EA-A5A4-0CE3-CD8DBA62B9D8}"/>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54A8548E-F7FA-ADF2-255A-A393995E048A}"/>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20C31298-3111-9F68-2490-97F4A8DB37EC}"/>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834263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73725"/>
            <a:ext cx="3657603" cy="1453896"/>
          </a:xfrm>
        </p:spPr>
        <p:txBody>
          <a:bodyPr lIns="0" tIns="0" rIns="0" bIns="0" anchor="t">
            <a:noAutofit/>
          </a:bodyPr>
          <a:lstStyle>
            <a:lvl1pPr>
              <a:defRPr sz="3200" b="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2490951"/>
            <a:ext cx="3657603" cy="3493323"/>
          </a:xfrm>
        </p:spPr>
        <p:txBody>
          <a:bodyPr/>
          <a:lstStyle/>
          <a:p>
            <a:endParaRPr lang="en-US"/>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761186" y="831919"/>
            <a:ext cx="6586814" cy="5152355"/>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17">
            <a:extLst>
              <a:ext uri="{FF2B5EF4-FFF2-40B4-BE49-F238E27FC236}">
                <a16:creationId xmlns:a16="http://schemas.microsoft.com/office/drawing/2014/main" id="{05FFA936-7860-03EC-833F-6A837DCB4A4A}"/>
              </a:ext>
              <a:ext uri="{C183D7F6-B498-43B3-948B-1728B52AA6E4}">
                <adec:decorative xmlns:adec="http://schemas.microsoft.com/office/drawing/2017/decorative" val="1"/>
              </a:ext>
            </a:extLst>
          </p:cNvPr>
          <p:cNvSpPr/>
          <p:nvPr userDrawn="1"/>
        </p:nvSpPr>
        <p:spPr>
          <a:xfrm>
            <a:off x="1" y="6526800"/>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9" name="Freeform 17">
            <a:extLst>
              <a:ext uri="{FF2B5EF4-FFF2-40B4-BE49-F238E27FC236}">
                <a16:creationId xmlns:a16="http://schemas.microsoft.com/office/drawing/2014/main" id="{823AC08E-BB10-EDBA-C0E3-558A1F4618D4}"/>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4" name="Freeform 10">
            <a:extLst>
              <a:ext uri="{FF2B5EF4-FFF2-40B4-BE49-F238E27FC236}">
                <a16:creationId xmlns:a16="http://schemas.microsoft.com/office/drawing/2014/main" id="{C362DB80-9F02-EB8E-FC5F-14EB115DD377}"/>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62EEC586-446A-7442-E39B-030A8C7850C0}"/>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5F4B311C-F361-BA00-37B8-7634DBDFA2F8}"/>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F0591745-C6C1-1702-1C5A-3F5C1383BD8B}"/>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6511395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831918"/>
            <a:ext cx="10521992" cy="4069265"/>
          </a:xfrm>
        </p:spPr>
        <p:txBody>
          <a:bodyPr lIns="0" tIns="0" rIns="0" bIns="0" anchor="b">
            <a:noAutofit/>
          </a:bodyPr>
          <a:lstStyle>
            <a:lvl1pPr algn="l">
              <a:defRPr sz="23200">
                <a:solidFill>
                  <a:schemeClr val="tx1"/>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43999" y="5076496"/>
            <a:ext cx="7559021" cy="949583"/>
          </a:xfrm>
        </p:spPr>
        <p:txBody>
          <a:bodyPr lIns="0" tIns="0" rIns="0" bIns="0" anchor="t">
            <a:noAutofit/>
          </a:bodyPr>
          <a:lstStyle>
            <a:lvl1pPr marL="0" indent="0" algn="l">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Freeform 10">
            <a:extLst>
              <a:ext uri="{FF2B5EF4-FFF2-40B4-BE49-F238E27FC236}">
                <a16:creationId xmlns:a16="http://schemas.microsoft.com/office/drawing/2014/main" id="{39E8EB8E-D63B-6AF9-B3A0-B05D41CD86F3}"/>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10">
            <a:extLst>
              <a:ext uri="{FF2B5EF4-FFF2-40B4-BE49-F238E27FC236}">
                <a16:creationId xmlns:a16="http://schemas.microsoft.com/office/drawing/2014/main" id="{048AF7A1-40D5-5DBA-10C9-828BAC169E6A}"/>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7EEC1DE6-0C7C-1CAF-7C78-5D609369669E}"/>
              </a:ext>
            </a:extLst>
          </p:cNvPr>
          <p:cNvSpPr>
            <a:spLocks noGrp="1"/>
          </p:cNvSpPr>
          <p:nvPr>
            <p:ph type="dt" sz="half" idx="10"/>
          </p:nvPr>
        </p:nvSpPr>
        <p:spPr/>
        <p:txBody>
          <a:bodyPr/>
          <a:lstStyle/>
          <a:p>
            <a:r>
              <a:rPr lang="en-US" altLang="zh-CN"/>
              <a:t>04/26/2025</a:t>
            </a:r>
          </a:p>
        </p:txBody>
      </p:sp>
      <p:sp>
        <p:nvSpPr>
          <p:cNvPr id="5" name="Footer Placeholder 4">
            <a:extLst>
              <a:ext uri="{FF2B5EF4-FFF2-40B4-BE49-F238E27FC236}">
                <a16:creationId xmlns:a16="http://schemas.microsoft.com/office/drawing/2014/main" id="{C957C0A9-12CC-9AFC-8344-6631331199D1}"/>
              </a:ext>
            </a:extLst>
          </p:cNvPr>
          <p:cNvSpPr>
            <a:spLocks noGrp="1"/>
          </p:cNvSpPr>
          <p:nvPr>
            <p:ph type="ftr" sz="quarter" idx="11"/>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442C7CCB-E1D6-437F-A321-AC311F055591}"/>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60716866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61992" y="831918"/>
            <a:ext cx="10486008" cy="3977825"/>
          </a:xfrm>
        </p:spPr>
        <p:txBody>
          <a:bodyPr lIns="0" tIns="0" rIns="0" bIns="0" anchor="b">
            <a:noAutofit/>
          </a:bodyPr>
          <a:lstStyle>
            <a:lvl1pPr algn="ctr">
              <a:defRPr sz="23200">
                <a:solidFill>
                  <a:schemeClr val="tx1"/>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97668"/>
            <a:ext cx="7525512" cy="1028411"/>
          </a:xfrm>
        </p:spPr>
        <p:txBody>
          <a:bodyPr lIns="0" tIns="0" rIns="0" bIns="0" anchor="t">
            <a:no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Freeform 10">
            <a:extLst>
              <a:ext uri="{FF2B5EF4-FFF2-40B4-BE49-F238E27FC236}">
                <a16:creationId xmlns:a16="http://schemas.microsoft.com/office/drawing/2014/main" id="{90AE8DFC-9941-7AAD-BE59-0C47E3A3D351}"/>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10">
            <a:extLst>
              <a:ext uri="{FF2B5EF4-FFF2-40B4-BE49-F238E27FC236}">
                <a16:creationId xmlns:a16="http://schemas.microsoft.com/office/drawing/2014/main" id="{4D599065-206D-B396-91F8-07BD1D0B158B}"/>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5E3C41CC-3994-216B-257A-9EF40332D3C4}"/>
              </a:ext>
            </a:extLst>
          </p:cNvPr>
          <p:cNvSpPr>
            <a:spLocks noGrp="1"/>
          </p:cNvSpPr>
          <p:nvPr>
            <p:ph type="dt" sz="half" idx="10"/>
          </p:nvPr>
        </p:nvSpPr>
        <p:spPr/>
        <p:txBody>
          <a:bodyPr/>
          <a:lstStyle/>
          <a:p>
            <a:r>
              <a:rPr lang="en-US" altLang="zh-CN"/>
              <a:t>04/26/2025</a:t>
            </a:r>
          </a:p>
        </p:txBody>
      </p:sp>
      <p:sp>
        <p:nvSpPr>
          <p:cNvPr id="5" name="Footer Placeholder 4">
            <a:extLst>
              <a:ext uri="{FF2B5EF4-FFF2-40B4-BE49-F238E27FC236}">
                <a16:creationId xmlns:a16="http://schemas.microsoft.com/office/drawing/2014/main" id="{5FC14F33-A50F-76BC-E256-41A00023A063}"/>
              </a:ext>
            </a:extLst>
          </p:cNvPr>
          <p:cNvSpPr>
            <a:spLocks noGrp="1"/>
          </p:cNvSpPr>
          <p:nvPr>
            <p:ph type="ftr" sz="quarter" idx="11"/>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D468ED4B-8927-6920-5B11-CF5655D44608}"/>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477498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F4F8927-891C-4D7A-C2D3-6EB5EF6712FF}"/>
              </a:ext>
            </a:extLst>
          </p:cNvPr>
          <p:cNvSpPr>
            <a:spLocks noGrp="1"/>
          </p:cNvSpPr>
          <p:nvPr>
            <p:ph type="ctrTitle" hasCustomPrompt="1"/>
          </p:nvPr>
        </p:nvSpPr>
        <p:spPr>
          <a:xfrm>
            <a:off x="861992" y="831918"/>
            <a:ext cx="10486008" cy="3977825"/>
          </a:xfrm>
        </p:spPr>
        <p:txBody>
          <a:bodyPr lIns="0" tIns="0" rIns="0" bIns="0" anchor="b">
            <a:noAutofit/>
          </a:bodyPr>
          <a:lstStyle>
            <a:lvl1pPr algn="ctr">
              <a:defRPr sz="23200">
                <a:solidFill>
                  <a:schemeClr val="bg2"/>
                </a:solidFill>
              </a:defRPr>
            </a:lvl1pPr>
          </a:lstStyle>
          <a:p>
            <a:r>
              <a:rPr lang="en-US"/>
              <a:t>##%</a:t>
            </a:r>
          </a:p>
        </p:txBody>
      </p:sp>
      <p:sp>
        <p:nvSpPr>
          <p:cNvPr id="10" name="Subtitle 2">
            <a:extLst>
              <a:ext uri="{FF2B5EF4-FFF2-40B4-BE49-F238E27FC236}">
                <a16:creationId xmlns:a16="http://schemas.microsoft.com/office/drawing/2014/main" id="{0489314B-CDC1-7F7E-C4DD-AAC0E5222B03}"/>
              </a:ext>
            </a:extLst>
          </p:cNvPr>
          <p:cNvSpPr>
            <a:spLocks noGrp="1"/>
          </p:cNvSpPr>
          <p:nvPr>
            <p:ph type="subTitle" idx="1"/>
          </p:nvPr>
        </p:nvSpPr>
        <p:spPr>
          <a:xfrm>
            <a:off x="2377440" y="4997668"/>
            <a:ext cx="7525512" cy="1028411"/>
          </a:xfrm>
        </p:spPr>
        <p:txBody>
          <a:bodyPr lIns="0" tIns="0" rIns="0" bIns="0" anchor="t">
            <a:noAutofit/>
          </a:bodyPr>
          <a:lstStyle>
            <a:lvl1pPr marL="0" indent="0" algn="ctr">
              <a:buNone/>
              <a:defRPr sz="2800" cap="none"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10">
            <a:extLst>
              <a:ext uri="{FF2B5EF4-FFF2-40B4-BE49-F238E27FC236}">
                <a16:creationId xmlns:a16="http://schemas.microsoft.com/office/drawing/2014/main" id="{8B8163FF-4732-F569-E5D9-9B6A2B0CAC57}"/>
              </a:ext>
            </a:extLst>
          </p:cNvPr>
          <p:cNvSpPr>
            <a:spLocks noGrp="1"/>
          </p:cNvSpPr>
          <p:nvPr>
            <p:ph type="dt" sz="half" idx="10"/>
          </p:nvPr>
        </p:nvSpPr>
        <p:spPr/>
        <p:txBody>
          <a:bodyPr/>
          <a:lstStyle>
            <a:lvl1pPr>
              <a:defRPr>
                <a:solidFill>
                  <a:schemeClr val="bg1"/>
                </a:solidFill>
              </a:defRPr>
            </a:lvl1pPr>
          </a:lstStyle>
          <a:p>
            <a:r>
              <a:rPr lang="en-US" altLang="zh-CN"/>
              <a:t>04/26/2025</a:t>
            </a:r>
          </a:p>
        </p:txBody>
      </p:sp>
      <p:sp>
        <p:nvSpPr>
          <p:cNvPr id="12" name="Footer Placeholder 11">
            <a:extLst>
              <a:ext uri="{FF2B5EF4-FFF2-40B4-BE49-F238E27FC236}">
                <a16:creationId xmlns:a16="http://schemas.microsoft.com/office/drawing/2014/main" id="{3058DED8-3ECE-DBAC-089A-2CA6ED299DA3}"/>
              </a:ext>
            </a:extLst>
          </p:cNvPr>
          <p:cNvSpPr>
            <a:spLocks noGrp="1"/>
          </p:cNvSpPr>
          <p:nvPr>
            <p:ph type="ftr" sz="quarter" idx="11"/>
          </p:nvPr>
        </p:nvSpPr>
        <p:spPr/>
        <p:txBody>
          <a:bodyPr/>
          <a:lstStyle>
            <a:lvl1pPr>
              <a:defRPr>
                <a:solidFill>
                  <a:schemeClr val="bg1"/>
                </a:solidFill>
              </a:defRPr>
            </a:lvl1pPr>
          </a:lstStyle>
          <a:p>
            <a:r>
              <a:rPr lang="en-US" altLang="zh-CN"/>
              <a:t>Sample Footer Text</a:t>
            </a:r>
          </a:p>
        </p:txBody>
      </p:sp>
      <p:sp>
        <p:nvSpPr>
          <p:cNvPr id="13" name="Slide Number Placeholder 12">
            <a:extLst>
              <a:ext uri="{FF2B5EF4-FFF2-40B4-BE49-F238E27FC236}">
                <a16:creationId xmlns:a16="http://schemas.microsoft.com/office/drawing/2014/main" id="{C21E5DAD-47E7-5589-A6AC-9B13B86A10E0}"/>
              </a:ext>
            </a:extLst>
          </p:cNvPr>
          <p:cNvSpPr>
            <a:spLocks noGrp="1"/>
          </p:cNvSpPr>
          <p:nvPr>
            <p:ph type="sldNum" sz="half" idx="12"/>
          </p:nvPr>
        </p:nvSpPr>
        <p:spPr/>
        <p:txBody>
          <a:bodyPr/>
          <a:lstStyle>
            <a:lvl1pPr>
              <a:defRPr>
                <a:solidFill>
                  <a:schemeClr val="bg1"/>
                </a:solidFill>
              </a:defRPr>
            </a:lvl1p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6925517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96624185-F7D1-FA60-1A95-7A114118DB86}"/>
              </a:ext>
              <a:ext uri="{C183D7F6-B498-43B3-948B-1728B52AA6E4}">
                <adec:decorative xmlns:adec="http://schemas.microsoft.com/office/drawing/2017/decorative" val="1"/>
              </a:ext>
            </a:extLst>
          </p:cNvPr>
          <p:cNvSpPr/>
          <p:nvPr userDrawn="1"/>
        </p:nvSpPr>
        <p:spPr>
          <a:xfrm>
            <a:off x="3873559" y="1"/>
            <a:ext cx="8318441" cy="402844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059658" y="285071"/>
            <a:ext cx="6470926" cy="3606209"/>
          </a:xfrm>
        </p:spPr>
        <p:txBody>
          <a:bodyPr lIns="0" tIns="0" rIns="0" bIns="0" anchor="b">
            <a:noAutofit/>
          </a:bodyPr>
          <a:lstStyle>
            <a:lvl1pPr algn="l">
              <a:defRPr sz="5400" b="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059658" y="4226560"/>
            <a:ext cx="6470926" cy="1493520"/>
          </a:xfrm>
        </p:spPr>
        <p:txBody>
          <a:bodyPr lIns="0" tIns="0" rIns="0" bIns="0" anchor="t">
            <a:noAutofit/>
          </a:bodyPr>
          <a:lstStyle>
            <a:lvl1pPr marL="0" indent="0" algn="l">
              <a:lnSpc>
                <a:spcPct val="100000"/>
              </a:lnSpc>
              <a:spcBef>
                <a:spcPts val="0"/>
              </a:spcBef>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Picture Placeholder 19" descr="One tall building modern style black and white.">
            <a:extLst>
              <a:ext uri="{FF2B5EF4-FFF2-40B4-BE49-F238E27FC236}">
                <a16:creationId xmlns:a16="http://schemas.microsoft.com/office/drawing/2014/main" id="{B5F970DC-4D95-E856-C011-166EE410B02B}"/>
              </a:ext>
              <a:ext uri="{C183D7F6-B498-43B3-948B-1728B52AA6E4}">
                <adec:decorative xmlns:adec="http://schemas.microsoft.com/office/drawing/2017/decorative" val="0"/>
              </a:ext>
            </a:extLst>
          </p:cNvPr>
          <p:cNvSpPr>
            <a:spLocks noGrp="1"/>
          </p:cNvSpPr>
          <p:nvPr>
            <p:ph type="pic" sz="quarter" idx="17"/>
          </p:nvPr>
        </p:nvSpPr>
        <p:spPr>
          <a:xfrm>
            <a:off x="0" y="2"/>
            <a:ext cx="4671295" cy="6857999"/>
          </a:xfrm>
          <a:custGeom>
            <a:avLst/>
            <a:gdLst>
              <a:gd name="connsiteX0" fmla="*/ 0 w 4671295"/>
              <a:gd name="connsiteY0" fmla="*/ 6134100 h 6857999"/>
              <a:gd name="connsiteX1" fmla="*/ 574 w 4671295"/>
              <a:gd name="connsiteY1" fmla="*/ 6134100 h 6857999"/>
              <a:gd name="connsiteX2" fmla="*/ 574 w 4671295"/>
              <a:gd name="connsiteY2" fmla="*/ 6857999 h 6857999"/>
              <a:gd name="connsiteX3" fmla="*/ 0 w 4671295"/>
              <a:gd name="connsiteY3" fmla="*/ 6857999 h 6857999"/>
              <a:gd name="connsiteX4" fmla="*/ 575 w 4671295"/>
              <a:gd name="connsiteY4" fmla="*/ 1729318 h 6857999"/>
              <a:gd name="connsiteX5" fmla="*/ 575 w 4671295"/>
              <a:gd name="connsiteY5" fmla="*/ 3676654 h 6857999"/>
              <a:gd name="connsiteX6" fmla="*/ 767337 w 4671295"/>
              <a:gd name="connsiteY6" fmla="*/ 3676654 h 6857999"/>
              <a:gd name="connsiteX7" fmla="*/ 767337 w 4671295"/>
              <a:gd name="connsiteY7" fmla="*/ 1729318 h 6857999"/>
              <a:gd name="connsiteX8" fmla="*/ 574 w 4671295"/>
              <a:gd name="connsiteY8" fmla="*/ 0 h 6857999"/>
              <a:gd name="connsiteX9" fmla="*/ 4671295 w 4671295"/>
              <a:gd name="connsiteY9" fmla="*/ 0 h 6857999"/>
              <a:gd name="connsiteX10" fmla="*/ 4671295 w 4671295"/>
              <a:gd name="connsiteY10" fmla="*/ 6857999 h 6857999"/>
              <a:gd name="connsiteX11" fmla="*/ 2426216 w 4671295"/>
              <a:gd name="connsiteY11" fmla="*/ 6857999 h 6857999"/>
              <a:gd name="connsiteX12" fmla="*/ 2426216 w 4671295"/>
              <a:gd name="connsiteY12" fmla="*/ 6134100 h 6857999"/>
              <a:gd name="connsiteX13" fmla="*/ 574 w 4671295"/>
              <a:gd name="connsiteY13" fmla="*/ 613410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71295" h="6857999">
                <a:moveTo>
                  <a:pt x="0" y="6134100"/>
                </a:moveTo>
                <a:lnTo>
                  <a:pt x="574" y="6134100"/>
                </a:lnTo>
                <a:lnTo>
                  <a:pt x="574" y="6857999"/>
                </a:lnTo>
                <a:lnTo>
                  <a:pt x="0" y="6857999"/>
                </a:lnTo>
                <a:close/>
                <a:moveTo>
                  <a:pt x="575" y="1729318"/>
                </a:moveTo>
                <a:lnTo>
                  <a:pt x="575" y="3676654"/>
                </a:lnTo>
                <a:lnTo>
                  <a:pt x="767337" y="3676654"/>
                </a:lnTo>
                <a:lnTo>
                  <a:pt x="767337" y="1729318"/>
                </a:lnTo>
                <a:close/>
                <a:moveTo>
                  <a:pt x="574" y="0"/>
                </a:moveTo>
                <a:lnTo>
                  <a:pt x="4671295" y="0"/>
                </a:lnTo>
                <a:lnTo>
                  <a:pt x="4671295" y="6857999"/>
                </a:lnTo>
                <a:lnTo>
                  <a:pt x="2426216" y="6857999"/>
                </a:lnTo>
                <a:lnTo>
                  <a:pt x="2426216" y="6134100"/>
                </a:lnTo>
                <a:lnTo>
                  <a:pt x="574" y="6134100"/>
                </a:lnTo>
                <a:close/>
              </a:path>
            </a:pathLst>
          </a:custGeom>
          <a:noFill/>
        </p:spPr>
        <p:txBody>
          <a:bodyPr wrap="square">
            <a:noAutofit/>
          </a:bodyPr>
          <a:lstStyle/>
          <a:p>
            <a:endParaRPr lang="en-US"/>
          </a:p>
        </p:txBody>
      </p:sp>
      <p:sp>
        <p:nvSpPr>
          <p:cNvPr id="14" name="Text Placeholder 13">
            <a:extLst>
              <a:ext uri="{FF2B5EF4-FFF2-40B4-BE49-F238E27FC236}">
                <a16:creationId xmlns:a16="http://schemas.microsoft.com/office/drawing/2014/main" id="{840ED42D-2092-EE19-1040-6CA890C1AA68}"/>
              </a:ext>
            </a:extLst>
          </p:cNvPr>
          <p:cNvSpPr>
            <a:spLocks noGrp="1"/>
          </p:cNvSpPr>
          <p:nvPr>
            <p:ph type="body" sz="quarter" idx="15" hasCustomPrompt="1"/>
          </p:nvPr>
        </p:nvSpPr>
        <p:spPr>
          <a:xfrm>
            <a:off x="5059658" y="6089333"/>
            <a:ext cx="2116137" cy="292994"/>
          </a:xfrm>
        </p:spPr>
        <p:txBody>
          <a:bodyPr lIns="0" tIns="0" rIns="0" bIns="0" anchor="b">
            <a:noAutofit/>
          </a:bodyPr>
          <a:lstStyle>
            <a:lvl1pPr marL="0" indent="0">
              <a:buNone/>
              <a:defRPr sz="1600" baseline="0"/>
            </a:lvl1pPr>
          </a:lstStyle>
          <a:p>
            <a:pPr lvl="0"/>
            <a:r>
              <a:rPr lang="en-US" altLang="zh-CN"/>
              <a:t>Presenter Name</a:t>
            </a:r>
            <a:endParaRPr lang="en-US"/>
          </a:p>
        </p:txBody>
      </p:sp>
      <p:sp>
        <p:nvSpPr>
          <p:cNvPr id="22" name="Rectangle 21">
            <a:extLst>
              <a:ext uri="{FF2B5EF4-FFF2-40B4-BE49-F238E27FC236}">
                <a16:creationId xmlns:a16="http://schemas.microsoft.com/office/drawing/2014/main" id="{19E11187-86CB-6B4B-4F55-B8E4A09946F8}"/>
              </a:ext>
              <a:ext uri="{C183D7F6-B498-43B3-948B-1728B52AA6E4}">
                <adec:decorative xmlns:adec="http://schemas.microsoft.com/office/drawing/2017/decorative" val="1"/>
              </a:ext>
            </a:extLst>
          </p:cNvPr>
          <p:cNvSpPr/>
          <p:nvPr userDrawn="1"/>
        </p:nvSpPr>
        <p:spPr>
          <a:xfrm rot="5400000">
            <a:off x="845820" y="5270500"/>
            <a:ext cx="741680" cy="24333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CC8F2F8-2E90-744F-370E-A1F3349F998B}"/>
              </a:ext>
              <a:ext uri="{C183D7F6-B498-43B3-948B-1728B52AA6E4}">
                <adec:decorative xmlns:adec="http://schemas.microsoft.com/office/drawing/2017/decorative" val="1"/>
              </a:ext>
            </a:extLst>
          </p:cNvPr>
          <p:cNvSpPr/>
          <p:nvPr userDrawn="1"/>
        </p:nvSpPr>
        <p:spPr>
          <a:xfrm>
            <a:off x="0" y="1706880"/>
            <a:ext cx="782320" cy="20015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86A018F5-6938-C956-A700-3FB7BD456C92}"/>
              </a:ext>
            </a:extLst>
          </p:cNvPr>
          <p:cNvSpPr>
            <a:spLocks noGrp="1"/>
          </p:cNvSpPr>
          <p:nvPr>
            <p:ph type="dt" sz="half" idx="18"/>
          </p:nvPr>
        </p:nvSpPr>
        <p:spPr/>
        <p:txBody>
          <a:bodyPr/>
          <a:lstStyle/>
          <a:p>
            <a:r>
              <a:rPr lang="en-US" altLang="zh-CN"/>
              <a:t>04/26/2025</a:t>
            </a:r>
          </a:p>
        </p:txBody>
      </p:sp>
      <p:sp>
        <p:nvSpPr>
          <p:cNvPr id="5" name="Footer Placeholder 4">
            <a:extLst>
              <a:ext uri="{FF2B5EF4-FFF2-40B4-BE49-F238E27FC236}">
                <a16:creationId xmlns:a16="http://schemas.microsoft.com/office/drawing/2014/main" id="{998B0C64-77F2-ABAA-2AE0-EAC05A006C94}"/>
              </a:ext>
            </a:extLst>
          </p:cNvPr>
          <p:cNvSpPr>
            <a:spLocks noGrp="1"/>
          </p:cNvSpPr>
          <p:nvPr>
            <p:ph type="ftr" sz="quarter" idx="19"/>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515ABAF6-FA89-36E3-9418-68410C90775E}"/>
              </a:ext>
            </a:extLst>
          </p:cNvPr>
          <p:cNvSpPr>
            <a:spLocks noGrp="1"/>
          </p:cNvSpPr>
          <p:nvPr>
            <p:ph type="sldNum" sz="half" idx="20"/>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2635558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lvl1pPr>
              <a:defRPr b="0"/>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6" name="Freeform 10">
            <a:extLst>
              <a:ext uri="{FF2B5EF4-FFF2-40B4-BE49-F238E27FC236}">
                <a16:creationId xmlns:a16="http://schemas.microsoft.com/office/drawing/2014/main" id="{FC2F8FA1-07E9-4B86-7FE6-89A713032427}"/>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Freeform 10">
            <a:extLst>
              <a:ext uri="{FF2B5EF4-FFF2-40B4-BE49-F238E27FC236}">
                <a16:creationId xmlns:a16="http://schemas.microsoft.com/office/drawing/2014/main" id="{62EE4FA8-C14D-42BE-7F2F-3EC2A3256620}"/>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D32A21E5-0951-8C64-839E-74A736BB5DFC}"/>
              </a:ext>
            </a:extLst>
          </p:cNvPr>
          <p:cNvSpPr>
            <a:spLocks noGrp="1"/>
          </p:cNvSpPr>
          <p:nvPr>
            <p:ph type="dt" sz="half" idx="14"/>
          </p:nvPr>
        </p:nvSpPr>
        <p:spPr/>
        <p:txBody>
          <a:bodyPr/>
          <a:lstStyle/>
          <a:p>
            <a:r>
              <a:rPr lang="en-US" altLang="zh-CN"/>
              <a:t>04/26/2025</a:t>
            </a:r>
          </a:p>
        </p:txBody>
      </p:sp>
      <p:sp>
        <p:nvSpPr>
          <p:cNvPr id="4" name="Footer Placeholder 3">
            <a:extLst>
              <a:ext uri="{FF2B5EF4-FFF2-40B4-BE49-F238E27FC236}">
                <a16:creationId xmlns:a16="http://schemas.microsoft.com/office/drawing/2014/main" id="{E6A661DC-AC19-7062-B8F5-8F4A2BB0F703}"/>
              </a:ext>
            </a:extLst>
          </p:cNvPr>
          <p:cNvSpPr>
            <a:spLocks noGrp="1"/>
          </p:cNvSpPr>
          <p:nvPr>
            <p:ph type="ftr" sz="quarter" idx="15"/>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A7B27A9A-1BE2-BB2E-2CBA-D212DFEC3D75}"/>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9330352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lvl1pPr>
              <a:defRPr b="0"/>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anchor="b">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8" name="Freeform 10">
            <a:extLst>
              <a:ext uri="{FF2B5EF4-FFF2-40B4-BE49-F238E27FC236}">
                <a16:creationId xmlns:a16="http://schemas.microsoft.com/office/drawing/2014/main" id="{22D94787-2437-0D44-4DC0-5BF87C1E4CC9}"/>
              </a:ext>
              <a:ext uri="{C183D7F6-B498-43B3-948B-1728B52AA6E4}">
                <adec:decorative xmlns:adec="http://schemas.microsoft.com/office/drawing/2017/decorative" val="1"/>
              </a:ext>
            </a:extLst>
          </p:cNvPr>
          <p:cNvSpPr/>
          <p:nvPr userDrawn="1"/>
        </p:nvSpPr>
        <p:spPr>
          <a:xfrm>
            <a:off x="1" y="6134100"/>
            <a:ext cx="185398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6" name="Freeform 10">
            <a:extLst>
              <a:ext uri="{FF2B5EF4-FFF2-40B4-BE49-F238E27FC236}">
                <a16:creationId xmlns:a16="http://schemas.microsoft.com/office/drawing/2014/main" id="{466DC4A4-5BC3-6A6B-8176-7BBAE4333D97}"/>
              </a:ext>
              <a:ext uri="{C183D7F6-B498-43B3-948B-1728B52AA6E4}">
                <adec:decorative xmlns:adec="http://schemas.microsoft.com/office/drawing/2017/decorative" val="1"/>
              </a:ext>
            </a:extLst>
          </p:cNvPr>
          <p:cNvSpPr/>
          <p:nvPr userDrawn="1"/>
        </p:nvSpPr>
        <p:spPr>
          <a:xfrm rot="5400000">
            <a:off x="10616942" y="363855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DFAC22A6-DAD3-172B-2EB3-FFCC78ECE83C}"/>
              </a:ext>
            </a:extLst>
          </p:cNvPr>
          <p:cNvSpPr>
            <a:spLocks noGrp="1"/>
          </p:cNvSpPr>
          <p:nvPr>
            <p:ph type="dt" sz="half" idx="14"/>
          </p:nvPr>
        </p:nvSpPr>
        <p:spPr/>
        <p:txBody>
          <a:bodyPr/>
          <a:lstStyle/>
          <a:p>
            <a:r>
              <a:rPr lang="en-US" altLang="zh-CN"/>
              <a:t>04/26/2025</a:t>
            </a:r>
          </a:p>
        </p:txBody>
      </p:sp>
      <p:sp>
        <p:nvSpPr>
          <p:cNvPr id="4" name="Footer Placeholder 3">
            <a:extLst>
              <a:ext uri="{FF2B5EF4-FFF2-40B4-BE49-F238E27FC236}">
                <a16:creationId xmlns:a16="http://schemas.microsoft.com/office/drawing/2014/main" id="{25E89CB7-4D3B-AFD6-E514-8785D7C63299}"/>
              </a:ext>
            </a:extLst>
          </p:cNvPr>
          <p:cNvSpPr>
            <a:spLocks noGrp="1"/>
          </p:cNvSpPr>
          <p:nvPr>
            <p:ph type="ftr" sz="quarter" idx="15"/>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63FF7D4F-E910-621B-FBA2-BE8B3CADEED9}"/>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9197912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lIns="0" tIns="0" rIns="0" bIns="0">
            <a:noAutofit/>
          </a:bodyPr>
          <a:lstStyle>
            <a:lvl1pPr>
              <a:defRPr b="0"/>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lIns="0" tIns="0" rIns="0" bIns="0"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6" name="Freeform 10">
            <a:extLst>
              <a:ext uri="{FF2B5EF4-FFF2-40B4-BE49-F238E27FC236}">
                <a16:creationId xmlns:a16="http://schemas.microsoft.com/office/drawing/2014/main" id="{EC75204E-6665-1741-E3D7-F49BC009A08A}"/>
              </a:ext>
              <a:ext uri="{C183D7F6-B498-43B3-948B-1728B52AA6E4}">
                <adec:decorative xmlns:adec="http://schemas.microsoft.com/office/drawing/2017/decorative" val="1"/>
              </a:ext>
            </a:extLst>
          </p:cNvPr>
          <p:cNvSpPr/>
          <p:nvPr userDrawn="1"/>
        </p:nvSpPr>
        <p:spPr>
          <a:xfrm rot="5400000">
            <a:off x="10616942" y="1399798"/>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Freeform 10">
            <a:extLst>
              <a:ext uri="{FF2B5EF4-FFF2-40B4-BE49-F238E27FC236}">
                <a16:creationId xmlns:a16="http://schemas.microsoft.com/office/drawing/2014/main" id="{D185E67F-DBF6-C265-5156-18A6640D08CB}"/>
              </a:ext>
              <a:ext uri="{C183D7F6-B498-43B3-948B-1728B52AA6E4}">
                <adec:decorative xmlns:adec="http://schemas.microsoft.com/office/drawing/2017/decorative" val="1"/>
              </a:ext>
            </a:extLst>
          </p:cNvPr>
          <p:cNvSpPr/>
          <p:nvPr userDrawn="1"/>
        </p:nvSpPr>
        <p:spPr>
          <a:xfrm>
            <a:off x="10937497" y="5430012"/>
            <a:ext cx="1254503"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F7F634C7-BDBE-F74F-0DD6-497555F7400E}"/>
              </a:ext>
            </a:extLst>
          </p:cNvPr>
          <p:cNvSpPr>
            <a:spLocks noGrp="1"/>
          </p:cNvSpPr>
          <p:nvPr>
            <p:ph type="dt" sz="half" idx="14"/>
          </p:nvPr>
        </p:nvSpPr>
        <p:spPr/>
        <p:txBody>
          <a:bodyPr/>
          <a:lstStyle/>
          <a:p>
            <a:r>
              <a:rPr lang="en-US" altLang="zh-CN"/>
              <a:t>04/26/2025</a:t>
            </a:r>
          </a:p>
        </p:txBody>
      </p:sp>
      <p:sp>
        <p:nvSpPr>
          <p:cNvPr id="4" name="Footer Placeholder 3">
            <a:extLst>
              <a:ext uri="{FF2B5EF4-FFF2-40B4-BE49-F238E27FC236}">
                <a16:creationId xmlns:a16="http://schemas.microsoft.com/office/drawing/2014/main" id="{5C5398AA-835E-B4A0-899B-7F8F1FB510A1}"/>
              </a:ext>
            </a:extLst>
          </p:cNvPr>
          <p:cNvSpPr>
            <a:spLocks noGrp="1"/>
          </p:cNvSpPr>
          <p:nvPr>
            <p:ph type="ftr" sz="quarter" idx="15"/>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852C05F7-BD8A-E7E0-8BC7-A2AA2C1F712A}"/>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1018987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lIns="0" tIns="0" rIns="0" bIns="0" anchor="ctr">
            <a:noAutofit/>
          </a:bodyPr>
          <a:lstStyle>
            <a:lvl1pPr algn="l">
              <a:lnSpc>
                <a:spcPct val="100000"/>
              </a:lnSpc>
              <a:defRPr sz="40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lIns="0" tIns="0" rIns="0" bIns="0" anchor="ctr">
            <a:no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9" name="Freeform 10">
            <a:extLst>
              <a:ext uri="{FF2B5EF4-FFF2-40B4-BE49-F238E27FC236}">
                <a16:creationId xmlns:a16="http://schemas.microsoft.com/office/drawing/2014/main" id="{F962006A-7A6E-64B1-877A-0C57CD526750}"/>
              </a:ext>
              <a:ext uri="{C183D7F6-B498-43B3-948B-1728B52AA6E4}">
                <adec:decorative xmlns:adec="http://schemas.microsoft.com/office/drawing/2017/decorative" val="1"/>
              </a:ext>
            </a:extLst>
          </p:cNvPr>
          <p:cNvSpPr/>
          <p:nvPr userDrawn="1"/>
        </p:nvSpPr>
        <p:spPr>
          <a:xfrm rot="16200000">
            <a:off x="-851158" y="265557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0" name="Freeform 10">
            <a:extLst>
              <a:ext uri="{FF2B5EF4-FFF2-40B4-BE49-F238E27FC236}">
                <a16:creationId xmlns:a16="http://schemas.microsoft.com/office/drawing/2014/main" id="{EBC863B5-260B-6940-CC7B-7FEF1C9889AD}"/>
              </a:ext>
              <a:ext uri="{C183D7F6-B498-43B3-948B-1728B52AA6E4}">
                <adec:decorative xmlns:adec="http://schemas.microsoft.com/office/drawing/2017/decorative" val="1"/>
              </a:ext>
            </a:extLst>
          </p:cNvPr>
          <p:cNvSpPr/>
          <p:nvPr userDrawn="1"/>
        </p:nvSpPr>
        <p:spPr>
          <a:xfrm>
            <a:off x="10937497" y="5299974"/>
            <a:ext cx="1254503"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Date Placeholder 6">
            <a:extLst>
              <a:ext uri="{FF2B5EF4-FFF2-40B4-BE49-F238E27FC236}">
                <a16:creationId xmlns:a16="http://schemas.microsoft.com/office/drawing/2014/main" id="{0DB898FB-5C3D-C237-A1F3-7D1A698DEE61}"/>
              </a:ext>
            </a:extLst>
          </p:cNvPr>
          <p:cNvSpPr>
            <a:spLocks noGrp="1"/>
          </p:cNvSpPr>
          <p:nvPr>
            <p:ph type="dt" sz="half" idx="10"/>
          </p:nvPr>
        </p:nvSpPr>
        <p:spPr/>
        <p:txBody>
          <a:bodyPr/>
          <a:lstStyle/>
          <a:p>
            <a:r>
              <a:rPr lang="en-US" altLang="zh-CN"/>
              <a:t>04/26/2025</a:t>
            </a:r>
          </a:p>
        </p:txBody>
      </p:sp>
      <p:sp>
        <p:nvSpPr>
          <p:cNvPr id="8" name="Footer Placeholder 7">
            <a:extLst>
              <a:ext uri="{FF2B5EF4-FFF2-40B4-BE49-F238E27FC236}">
                <a16:creationId xmlns:a16="http://schemas.microsoft.com/office/drawing/2014/main" id="{CF9E07D4-DFB1-0BD8-ED01-8DBACA0B419C}"/>
              </a:ext>
            </a:extLst>
          </p:cNvPr>
          <p:cNvSpPr>
            <a:spLocks noGrp="1"/>
          </p:cNvSpPr>
          <p:nvPr>
            <p:ph type="ftr" sz="quarter" idx="11"/>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E4C0288F-EB42-E0B4-4B02-6E89CDA9DD18}"/>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40159268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tx1"/>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005E8BA8-BCB0-A21C-E1D5-6671C670E62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lIns="0" tIns="0" rIns="0" bIns="0" anchor="ctr">
            <a:noAutofit/>
          </a:bodyPr>
          <a:lstStyle>
            <a:lvl1pPr algn="l">
              <a:lnSpc>
                <a:spcPct val="100000"/>
              </a:lnSpc>
              <a:defRPr sz="4000" b="0">
                <a:solidFill>
                  <a:schemeClr val="bg2"/>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lIns="0" tIns="0" rIns="0" bIns="0" anchor="ctr">
            <a:noAutofit/>
          </a:bodyPr>
          <a:lstStyle>
            <a:lvl1pPr marL="0" indent="0" algn="l">
              <a:buNone/>
              <a:defRPr sz="2200" b="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4" name="Date Placeholder 3">
            <a:extLst>
              <a:ext uri="{FF2B5EF4-FFF2-40B4-BE49-F238E27FC236}">
                <a16:creationId xmlns:a16="http://schemas.microsoft.com/office/drawing/2014/main" id="{386F67E0-E1D7-D3B1-13D7-00781534F2F5}"/>
              </a:ext>
            </a:extLst>
          </p:cNvPr>
          <p:cNvSpPr>
            <a:spLocks noGrp="1"/>
          </p:cNvSpPr>
          <p:nvPr>
            <p:ph type="dt" sz="half" idx="10"/>
          </p:nvPr>
        </p:nvSpPr>
        <p:spPr/>
        <p:txBody>
          <a:bodyPr/>
          <a:lstStyle>
            <a:lvl1pPr>
              <a:defRPr>
                <a:solidFill>
                  <a:schemeClr val="bg1"/>
                </a:solidFill>
              </a:defRPr>
            </a:lvl1pPr>
          </a:lstStyle>
          <a:p>
            <a:r>
              <a:rPr lang="en-US" altLang="zh-CN"/>
              <a:t>04/26/2025</a:t>
            </a:r>
          </a:p>
        </p:txBody>
      </p:sp>
      <p:sp>
        <p:nvSpPr>
          <p:cNvPr id="5" name="Footer Placeholder 4">
            <a:extLst>
              <a:ext uri="{FF2B5EF4-FFF2-40B4-BE49-F238E27FC236}">
                <a16:creationId xmlns:a16="http://schemas.microsoft.com/office/drawing/2014/main" id="{2954D3C5-6449-30B8-7A03-C30374179021}"/>
              </a:ext>
            </a:extLst>
          </p:cNvPr>
          <p:cNvSpPr>
            <a:spLocks noGrp="1"/>
          </p:cNvSpPr>
          <p:nvPr>
            <p:ph type="ftr" sz="quarter" idx="11"/>
          </p:nvPr>
        </p:nvSpPr>
        <p:spPr/>
        <p:txBody>
          <a:bodyPr/>
          <a:lstStyle>
            <a:lvl1pPr>
              <a:defRPr>
                <a:solidFill>
                  <a:schemeClr val="bg1"/>
                </a:solidFill>
              </a:defRPr>
            </a:lvl1pPr>
          </a:lstStyle>
          <a:p>
            <a:r>
              <a:rPr lang="en-US" altLang="zh-CN"/>
              <a:t>Sample Footer Text</a:t>
            </a:r>
          </a:p>
        </p:txBody>
      </p:sp>
      <p:sp>
        <p:nvSpPr>
          <p:cNvPr id="6" name="Slide Number Placeholder 5">
            <a:extLst>
              <a:ext uri="{FF2B5EF4-FFF2-40B4-BE49-F238E27FC236}">
                <a16:creationId xmlns:a16="http://schemas.microsoft.com/office/drawing/2014/main" id="{A98957B6-1D68-2616-29D0-E0C8BAD6C60D}"/>
              </a:ext>
            </a:extLst>
          </p:cNvPr>
          <p:cNvSpPr>
            <a:spLocks noGrp="1"/>
          </p:cNvSpPr>
          <p:nvPr>
            <p:ph type="sldNum" sz="half" idx="12"/>
          </p:nvPr>
        </p:nvSpPr>
        <p:spPr/>
        <p:txBody>
          <a:bodyPr/>
          <a:lstStyle>
            <a:lvl1pPr>
              <a:defRPr>
                <a:solidFill>
                  <a:schemeClr val="bg1"/>
                </a:solidFill>
              </a:defRPr>
            </a:lvl1p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4227561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1234440"/>
            <a:ext cx="8961120" cy="3169920"/>
          </a:xfrm>
        </p:spPr>
        <p:txBody>
          <a:bodyPr lIns="0" tIns="0" rIns="0" bIns="0" anchor="ctr">
            <a:noAutofit/>
          </a:bodyPr>
          <a:lstStyle>
            <a:lvl1pPr algn="l">
              <a:lnSpc>
                <a:spcPct val="100000"/>
              </a:lnSpc>
              <a:defRPr sz="44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841793" y="5540026"/>
            <a:ext cx="8961120" cy="466344"/>
          </a:xfrm>
        </p:spPr>
        <p:txBody>
          <a:bodyPr lIns="0" tIns="0" rIns="0" bIns="0" anchor="ctr">
            <a:no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13" name="Freeform 17">
            <a:extLst>
              <a:ext uri="{FF2B5EF4-FFF2-40B4-BE49-F238E27FC236}">
                <a16:creationId xmlns:a16="http://schemas.microsoft.com/office/drawing/2014/main" id="{D6ABBB03-AFDB-81BD-70C3-D82D136C82C6}"/>
              </a:ext>
              <a:ext uri="{C183D7F6-B498-43B3-948B-1728B52AA6E4}">
                <adec:decorative xmlns:adec="http://schemas.microsoft.com/office/drawing/2017/decorative" val="1"/>
              </a:ext>
            </a:extLst>
          </p:cNvPr>
          <p:cNvSpPr/>
          <p:nvPr userDrawn="1"/>
        </p:nvSpPr>
        <p:spPr>
          <a:xfrm rot="16200000">
            <a:off x="9704644" y="2904067"/>
            <a:ext cx="3924846" cy="1049867"/>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7" name="Date Placeholder 6">
            <a:extLst>
              <a:ext uri="{FF2B5EF4-FFF2-40B4-BE49-F238E27FC236}">
                <a16:creationId xmlns:a16="http://schemas.microsoft.com/office/drawing/2014/main" id="{454DF4FF-0F4F-E0DF-A8BE-06843DB7F32F}"/>
              </a:ext>
            </a:extLst>
          </p:cNvPr>
          <p:cNvSpPr>
            <a:spLocks noGrp="1"/>
          </p:cNvSpPr>
          <p:nvPr>
            <p:ph type="dt" sz="half" idx="10"/>
          </p:nvPr>
        </p:nvSpPr>
        <p:spPr/>
        <p:txBody>
          <a:bodyPr/>
          <a:lstStyle/>
          <a:p>
            <a:r>
              <a:rPr lang="en-US" altLang="zh-CN"/>
              <a:t>04/26/2025</a:t>
            </a:r>
          </a:p>
        </p:txBody>
      </p:sp>
      <p:sp>
        <p:nvSpPr>
          <p:cNvPr id="8" name="Footer Placeholder 7">
            <a:extLst>
              <a:ext uri="{FF2B5EF4-FFF2-40B4-BE49-F238E27FC236}">
                <a16:creationId xmlns:a16="http://schemas.microsoft.com/office/drawing/2014/main" id="{59DC9C00-2D6F-F5A7-EBD5-B98FD68BB654}"/>
              </a:ext>
            </a:extLst>
          </p:cNvPr>
          <p:cNvSpPr>
            <a:spLocks noGrp="1"/>
          </p:cNvSpPr>
          <p:nvPr>
            <p:ph type="ftr" sz="quarter" idx="11"/>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56F8A836-067A-6986-1DD8-8B993AF731B2}"/>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84385625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8200" y="831919"/>
            <a:ext cx="10515600" cy="1132258"/>
          </a:xfrm>
        </p:spPr>
        <p:txBody>
          <a:bodyPr lIns="0" tIns="0" rIns="0" bIns="0">
            <a:noAutofit/>
          </a:bodyPr>
          <a:lstStyle>
            <a:lvl1pPr>
              <a:defRPr b="0"/>
            </a:lvl1p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838200" y="2147455"/>
            <a:ext cx="5181600" cy="3878625"/>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2147455"/>
            <a:ext cx="5181600" cy="3878625"/>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10">
            <a:extLst>
              <a:ext uri="{FF2B5EF4-FFF2-40B4-BE49-F238E27FC236}">
                <a16:creationId xmlns:a16="http://schemas.microsoft.com/office/drawing/2014/main" id="{FEF54682-8F32-1FB8-5785-1FA2F6F71C9A}"/>
              </a:ext>
              <a:ext uri="{C183D7F6-B498-43B3-948B-1728B52AA6E4}">
                <adec:decorative xmlns:adec="http://schemas.microsoft.com/office/drawing/2017/decorative" val="1"/>
              </a:ext>
            </a:extLst>
          </p:cNvPr>
          <p:cNvSpPr/>
          <p:nvPr userDrawn="1"/>
        </p:nvSpPr>
        <p:spPr>
          <a:xfrm rot="5400000">
            <a:off x="10616942" y="4451022"/>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Freeform 10">
            <a:extLst>
              <a:ext uri="{FF2B5EF4-FFF2-40B4-BE49-F238E27FC236}">
                <a16:creationId xmlns:a16="http://schemas.microsoft.com/office/drawing/2014/main" id="{A3A95296-5CDA-E3B3-0B57-4566F9E12B3A}"/>
              </a:ext>
              <a:ext uri="{C183D7F6-B498-43B3-948B-1728B52AA6E4}">
                <adec:decorative xmlns:adec="http://schemas.microsoft.com/office/drawing/2017/decorative" val="1"/>
              </a:ext>
            </a:extLst>
          </p:cNvPr>
          <p:cNvSpPr/>
          <p:nvPr userDrawn="1"/>
        </p:nvSpPr>
        <p:spPr>
          <a:xfrm rot="16200000">
            <a:off x="-265301" y="1097222"/>
            <a:ext cx="1254503"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19759082-3FD3-AD43-8FA5-565BDFB9ED34}"/>
              </a:ext>
            </a:extLst>
          </p:cNvPr>
          <p:cNvSpPr>
            <a:spLocks noGrp="1"/>
          </p:cNvSpPr>
          <p:nvPr>
            <p:ph type="dt" sz="half" idx="15"/>
          </p:nvPr>
        </p:nvSpPr>
        <p:spPr/>
        <p:txBody>
          <a:bodyPr/>
          <a:lstStyle/>
          <a:p>
            <a:r>
              <a:rPr lang="en-US" altLang="zh-CN"/>
              <a:t>04/26/2025</a:t>
            </a:r>
          </a:p>
        </p:txBody>
      </p:sp>
      <p:sp>
        <p:nvSpPr>
          <p:cNvPr id="10" name="Footer Placeholder 9">
            <a:extLst>
              <a:ext uri="{FF2B5EF4-FFF2-40B4-BE49-F238E27FC236}">
                <a16:creationId xmlns:a16="http://schemas.microsoft.com/office/drawing/2014/main" id="{88590839-8D9C-7FDA-3B8C-73E3E1A5E3C7}"/>
              </a:ext>
            </a:extLst>
          </p:cNvPr>
          <p:cNvSpPr>
            <a:spLocks noGrp="1"/>
          </p:cNvSpPr>
          <p:nvPr>
            <p:ph type="ftr" sz="quarter" idx="16"/>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C5657629-536B-9BFB-EC51-1247E178D54F}"/>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09042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886374" y="838988"/>
            <a:ext cx="10461626" cy="1143292"/>
          </a:xfrm>
        </p:spPr>
        <p:txBody>
          <a:bodyPr lIns="0" tIns="0" rIns="0" bIns="0">
            <a:noAutofit/>
          </a:bodyPr>
          <a:lstStyle>
            <a:lvl1pPr>
              <a:defRPr b="0"/>
            </a:lvl1p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844000" y="2142935"/>
            <a:ext cx="5157787" cy="559834"/>
          </a:xfrm>
        </p:spPr>
        <p:txBody>
          <a:bodyPr lIns="0" tIns="0" rIns="0" bIns="0" anchor="b">
            <a:no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844000" y="2844801"/>
            <a:ext cx="5157788" cy="3174212"/>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64812" y="2142935"/>
            <a:ext cx="5183188" cy="559834"/>
          </a:xfrm>
        </p:spPr>
        <p:txBody>
          <a:bodyPr lIns="0" tIns="0" rIns="0" bIns="0" anchor="b">
            <a:no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64812" y="2844801"/>
            <a:ext cx="5183188" cy="3174212"/>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17">
            <a:extLst>
              <a:ext uri="{FF2B5EF4-FFF2-40B4-BE49-F238E27FC236}">
                <a16:creationId xmlns:a16="http://schemas.microsoft.com/office/drawing/2014/main" id="{74B0C123-9686-1617-39D2-ADE5CB58648D}"/>
              </a:ext>
              <a:ext uri="{C183D7F6-B498-43B3-948B-1728B52AA6E4}">
                <adec:decorative xmlns:adec="http://schemas.microsoft.com/office/drawing/2017/decorative" val="1"/>
              </a:ext>
            </a:extLst>
          </p:cNvPr>
          <p:cNvSpPr/>
          <p:nvPr userDrawn="1"/>
        </p:nvSpPr>
        <p:spPr>
          <a:xfrm>
            <a:off x="1" y="6298167"/>
            <a:ext cx="12192000" cy="559834"/>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6" name="Freeform 17">
            <a:extLst>
              <a:ext uri="{FF2B5EF4-FFF2-40B4-BE49-F238E27FC236}">
                <a16:creationId xmlns:a16="http://schemas.microsoft.com/office/drawing/2014/main" id="{E0D3B3C2-1BB1-17EC-DF54-658C48FEB3D8}"/>
              </a:ext>
              <a:ext uri="{C183D7F6-B498-43B3-948B-1728B52AA6E4}">
                <adec:decorative xmlns:adec="http://schemas.microsoft.com/office/drawing/2017/decorative" val="1"/>
              </a:ext>
            </a:extLst>
          </p:cNvPr>
          <p:cNvSpPr/>
          <p:nvPr userDrawn="1"/>
        </p:nvSpPr>
        <p:spPr>
          <a:xfrm flipV="1">
            <a:off x="7768799" y="6298164"/>
            <a:ext cx="4423201" cy="559836"/>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10" name="Date Placeholder 9">
            <a:extLst>
              <a:ext uri="{FF2B5EF4-FFF2-40B4-BE49-F238E27FC236}">
                <a16:creationId xmlns:a16="http://schemas.microsoft.com/office/drawing/2014/main" id="{85C3E60D-570F-0D6C-C377-531B3091F593}"/>
              </a:ext>
            </a:extLst>
          </p:cNvPr>
          <p:cNvSpPr>
            <a:spLocks noGrp="1"/>
          </p:cNvSpPr>
          <p:nvPr>
            <p:ph type="dt" sz="half" idx="15"/>
          </p:nvPr>
        </p:nvSpPr>
        <p:spPr/>
        <p:txBody>
          <a:bodyPr/>
          <a:lstStyle/>
          <a:p>
            <a:r>
              <a:rPr lang="en-US" altLang="zh-CN"/>
              <a:t>04/26/2025</a:t>
            </a:r>
          </a:p>
        </p:txBody>
      </p:sp>
      <p:sp>
        <p:nvSpPr>
          <p:cNvPr id="12" name="Footer Placeholder 11">
            <a:extLst>
              <a:ext uri="{FF2B5EF4-FFF2-40B4-BE49-F238E27FC236}">
                <a16:creationId xmlns:a16="http://schemas.microsoft.com/office/drawing/2014/main" id="{D937B375-5A3B-9658-B6A4-93F05EA8B183}"/>
              </a:ext>
            </a:extLst>
          </p:cNvPr>
          <p:cNvSpPr>
            <a:spLocks noGrp="1"/>
          </p:cNvSpPr>
          <p:nvPr>
            <p:ph type="ftr" sz="quarter" idx="16"/>
          </p:nvPr>
        </p:nvSpPr>
        <p:spPr/>
        <p:txBody>
          <a:bodyPr/>
          <a:lstStyle/>
          <a:p>
            <a:r>
              <a:rPr lang="en-US" altLang="zh-CN"/>
              <a:t>Sample Footer Text</a:t>
            </a:r>
          </a:p>
        </p:txBody>
      </p:sp>
      <p:sp>
        <p:nvSpPr>
          <p:cNvPr id="14" name="Slide Number Placeholder 13">
            <a:extLst>
              <a:ext uri="{FF2B5EF4-FFF2-40B4-BE49-F238E27FC236}">
                <a16:creationId xmlns:a16="http://schemas.microsoft.com/office/drawing/2014/main" id="{A51FFEBF-4C88-45B8-F189-5E606F1BA5E8}"/>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13814388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a:lvl1pPr>
          </a:lstStyle>
          <a:p>
            <a:r>
              <a:rPr lang="en-US"/>
              <a:t>Click to edit Master title style</a:t>
            </a:r>
          </a:p>
        </p:txBody>
      </p:sp>
      <p:sp>
        <p:nvSpPr>
          <p:cNvPr id="4" name="Freeform 10">
            <a:extLst>
              <a:ext uri="{FF2B5EF4-FFF2-40B4-BE49-F238E27FC236}">
                <a16:creationId xmlns:a16="http://schemas.microsoft.com/office/drawing/2014/main" id="{A92033DA-CD7B-15DF-86F6-0E2B9CC1BDDB}"/>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42BBB4F4-DBE8-A871-F021-41C278F66673}"/>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0732B1A8-9A4C-2F87-F5FE-86FAA84D508B}"/>
              </a:ext>
            </a:extLst>
          </p:cNvPr>
          <p:cNvSpPr>
            <a:spLocks noGrp="1"/>
          </p:cNvSpPr>
          <p:nvPr>
            <p:ph type="dt" sz="half" idx="10"/>
          </p:nvPr>
        </p:nvSpPr>
        <p:spPr/>
        <p:txBody>
          <a:bodyPr/>
          <a:lstStyle/>
          <a:p>
            <a:r>
              <a:rPr lang="en-US" altLang="zh-CN"/>
              <a:t>04/26/2025</a:t>
            </a:r>
          </a:p>
        </p:txBody>
      </p:sp>
      <p:sp>
        <p:nvSpPr>
          <p:cNvPr id="9" name="Footer Placeholder 8">
            <a:extLst>
              <a:ext uri="{FF2B5EF4-FFF2-40B4-BE49-F238E27FC236}">
                <a16:creationId xmlns:a16="http://schemas.microsoft.com/office/drawing/2014/main" id="{0776EF97-0947-9B9B-4BE7-6965904BD9E2}"/>
              </a:ext>
            </a:extLst>
          </p:cNvPr>
          <p:cNvSpPr>
            <a:spLocks noGrp="1"/>
          </p:cNvSpPr>
          <p:nvPr>
            <p:ph type="ftr" sz="quarter" idx="11"/>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60588A54-7EB8-6DB9-632B-D8EC53B90B7B}"/>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5274420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BE9E4D4-DECE-2646-7295-257467AA5239}"/>
              </a:ext>
            </a:extLst>
          </p:cNvPr>
          <p:cNvSpPr>
            <a:spLocks noGrp="1"/>
          </p:cNvSpPr>
          <p:nvPr>
            <p:ph type="dt" sz="half" idx="10"/>
          </p:nvPr>
        </p:nvSpPr>
        <p:spPr/>
        <p:txBody>
          <a:bodyPr/>
          <a:lstStyle/>
          <a:p>
            <a:r>
              <a:rPr lang="en-US" altLang="zh-CN"/>
              <a:t>04/26/2025</a:t>
            </a:r>
          </a:p>
        </p:txBody>
      </p:sp>
      <p:sp>
        <p:nvSpPr>
          <p:cNvPr id="6" name="Footer Placeholder 5">
            <a:extLst>
              <a:ext uri="{FF2B5EF4-FFF2-40B4-BE49-F238E27FC236}">
                <a16:creationId xmlns:a16="http://schemas.microsoft.com/office/drawing/2014/main" id="{7A8F21E1-29AB-9E64-9FEA-A6D85C8058C7}"/>
              </a:ext>
            </a:extLst>
          </p:cNvPr>
          <p:cNvSpPr>
            <a:spLocks noGrp="1"/>
          </p:cNvSpPr>
          <p:nvPr>
            <p:ph type="ftr" sz="quarter" idx="11"/>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B0EA14B9-F25F-51D7-746A-023A6F0C0477}"/>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851306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80DD8D16-D0C7-F3D2-48A8-A579B2B2891D}"/>
              </a:ext>
              <a:ext uri="{C183D7F6-B498-43B3-948B-1728B52AA6E4}">
                <adec:decorative xmlns:adec="http://schemas.microsoft.com/office/drawing/2017/decorative" val="1"/>
              </a:ext>
            </a:extLst>
          </p:cNvPr>
          <p:cNvSpPr/>
          <p:nvPr userDrawn="1"/>
        </p:nvSpPr>
        <p:spPr>
          <a:xfrm>
            <a:off x="0" y="0"/>
            <a:ext cx="8318441" cy="4025314"/>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285071"/>
            <a:ext cx="6841490" cy="3606209"/>
          </a:xfrm>
        </p:spPr>
        <p:txBody>
          <a:bodyPr lIns="0" tIns="0" rIns="0" bIns="0" anchor="b">
            <a:noAutofit/>
          </a:bodyPr>
          <a:lstStyle>
            <a:lvl1pPr algn="l">
              <a:defRPr sz="5400" b="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226560"/>
            <a:ext cx="6841490" cy="1482090"/>
          </a:xfrm>
        </p:spPr>
        <p:txBody>
          <a:bodyPr lIns="0" tIns="0" rIns="0" bIns="0" anchor="t">
            <a:noAutofit/>
          </a:bodyPr>
          <a:lstStyle>
            <a:lvl1pPr marL="0" indent="0" algn="l">
              <a:lnSpc>
                <a:spcPct val="100000"/>
              </a:lnSpc>
              <a:spcBef>
                <a:spcPts val="0"/>
              </a:spcBef>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Content Placeholder 17">
            <a:extLst>
              <a:ext uri="{FF2B5EF4-FFF2-40B4-BE49-F238E27FC236}">
                <a16:creationId xmlns:a16="http://schemas.microsoft.com/office/drawing/2014/main" id="{96033C09-8FAE-F082-7CC9-7A1AC41094D2}"/>
              </a:ext>
            </a:extLst>
          </p:cNvPr>
          <p:cNvSpPr>
            <a:spLocks noGrp="1"/>
          </p:cNvSpPr>
          <p:nvPr>
            <p:ph sz="quarter" idx="18" hasCustomPrompt="1"/>
          </p:nvPr>
        </p:nvSpPr>
        <p:spPr>
          <a:xfrm>
            <a:off x="365760" y="5990748"/>
            <a:ext cx="2574925" cy="251143"/>
          </a:xfrm>
        </p:spPr>
        <p:txBody>
          <a:bodyPr lIns="0" tIns="0" rIns="0" bIns="0" anchor="b">
            <a:noAutofit/>
          </a:bodyPr>
          <a:lstStyle>
            <a:lvl1pPr marL="0" indent="0">
              <a:spcBef>
                <a:spcPts val="0"/>
              </a:spcBef>
              <a:buNone/>
              <a:defRPr sz="1600"/>
            </a:lvl1pPr>
          </a:lstStyle>
          <a:p>
            <a:pPr lvl="0"/>
            <a:r>
              <a:rPr lang="en-US"/>
              <a:t>Presenter Name</a:t>
            </a:r>
          </a:p>
        </p:txBody>
      </p:sp>
      <p:sp>
        <p:nvSpPr>
          <p:cNvPr id="4" name="Picture Placeholder 19" descr="One tall building modern style black and white.">
            <a:extLst>
              <a:ext uri="{FF2B5EF4-FFF2-40B4-BE49-F238E27FC236}">
                <a16:creationId xmlns:a16="http://schemas.microsoft.com/office/drawing/2014/main" id="{F7F5830D-261D-69B1-C97B-FDEBA7981C10}"/>
              </a:ext>
              <a:ext uri="{C183D7F6-B498-43B3-948B-1728B52AA6E4}">
                <adec:decorative xmlns:adec="http://schemas.microsoft.com/office/drawing/2017/decorative" val="0"/>
              </a:ext>
            </a:extLst>
          </p:cNvPr>
          <p:cNvSpPr>
            <a:spLocks noGrp="1"/>
          </p:cNvSpPr>
          <p:nvPr>
            <p:ph type="pic" sz="quarter" idx="17"/>
          </p:nvPr>
        </p:nvSpPr>
        <p:spPr>
          <a:xfrm flipH="1">
            <a:off x="7520705" y="2"/>
            <a:ext cx="4671295" cy="6857999"/>
          </a:xfrm>
          <a:custGeom>
            <a:avLst/>
            <a:gdLst>
              <a:gd name="connsiteX0" fmla="*/ 0 w 4671295"/>
              <a:gd name="connsiteY0" fmla="*/ 6134100 h 6857999"/>
              <a:gd name="connsiteX1" fmla="*/ 574 w 4671295"/>
              <a:gd name="connsiteY1" fmla="*/ 6134100 h 6857999"/>
              <a:gd name="connsiteX2" fmla="*/ 574 w 4671295"/>
              <a:gd name="connsiteY2" fmla="*/ 6857999 h 6857999"/>
              <a:gd name="connsiteX3" fmla="*/ 0 w 4671295"/>
              <a:gd name="connsiteY3" fmla="*/ 6857999 h 6857999"/>
              <a:gd name="connsiteX4" fmla="*/ 575 w 4671295"/>
              <a:gd name="connsiteY4" fmla="*/ 1729318 h 6857999"/>
              <a:gd name="connsiteX5" fmla="*/ 575 w 4671295"/>
              <a:gd name="connsiteY5" fmla="*/ 3676654 h 6857999"/>
              <a:gd name="connsiteX6" fmla="*/ 767337 w 4671295"/>
              <a:gd name="connsiteY6" fmla="*/ 3676654 h 6857999"/>
              <a:gd name="connsiteX7" fmla="*/ 767337 w 4671295"/>
              <a:gd name="connsiteY7" fmla="*/ 1729318 h 6857999"/>
              <a:gd name="connsiteX8" fmla="*/ 574 w 4671295"/>
              <a:gd name="connsiteY8" fmla="*/ 0 h 6857999"/>
              <a:gd name="connsiteX9" fmla="*/ 4671295 w 4671295"/>
              <a:gd name="connsiteY9" fmla="*/ 0 h 6857999"/>
              <a:gd name="connsiteX10" fmla="*/ 4671295 w 4671295"/>
              <a:gd name="connsiteY10" fmla="*/ 6857999 h 6857999"/>
              <a:gd name="connsiteX11" fmla="*/ 2426216 w 4671295"/>
              <a:gd name="connsiteY11" fmla="*/ 6857999 h 6857999"/>
              <a:gd name="connsiteX12" fmla="*/ 2426216 w 4671295"/>
              <a:gd name="connsiteY12" fmla="*/ 6134100 h 6857999"/>
              <a:gd name="connsiteX13" fmla="*/ 574 w 4671295"/>
              <a:gd name="connsiteY13" fmla="*/ 613410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71295" h="6857999">
                <a:moveTo>
                  <a:pt x="0" y="6134100"/>
                </a:moveTo>
                <a:lnTo>
                  <a:pt x="574" y="6134100"/>
                </a:lnTo>
                <a:lnTo>
                  <a:pt x="574" y="6857999"/>
                </a:lnTo>
                <a:lnTo>
                  <a:pt x="0" y="6857999"/>
                </a:lnTo>
                <a:close/>
                <a:moveTo>
                  <a:pt x="575" y="1729318"/>
                </a:moveTo>
                <a:lnTo>
                  <a:pt x="575" y="3676654"/>
                </a:lnTo>
                <a:lnTo>
                  <a:pt x="767337" y="3676654"/>
                </a:lnTo>
                <a:lnTo>
                  <a:pt x="767337" y="1729318"/>
                </a:lnTo>
                <a:close/>
                <a:moveTo>
                  <a:pt x="574" y="0"/>
                </a:moveTo>
                <a:lnTo>
                  <a:pt x="4671295" y="0"/>
                </a:lnTo>
                <a:lnTo>
                  <a:pt x="4671295" y="6857999"/>
                </a:lnTo>
                <a:lnTo>
                  <a:pt x="2426216" y="6857999"/>
                </a:lnTo>
                <a:lnTo>
                  <a:pt x="2426216" y="6134100"/>
                </a:lnTo>
                <a:lnTo>
                  <a:pt x="574" y="6134100"/>
                </a:lnTo>
                <a:close/>
              </a:path>
            </a:pathLst>
          </a:custGeom>
          <a:noFill/>
        </p:spPr>
        <p:txBody>
          <a:bodyPr wrap="square">
            <a:noAutofit/>
          </a:bodyPr>
          <a:lstStyle/>
          <a:p>
            <a:endParaRPr lang="en-US"/>
          </a:p>
        </p:txBody>
      </p:sp>
      <p:sp>
        <p:nvSpPr>
          <p:cNvPr id="14" name="Rectangle 13">
            <a:extLst>
              <a:ext uri="{FF2B5EF4-FFF2-40B4-BE49-F238E27FC236}">
                <a16:creationId xmlns:a16="http://schemas.microsoft.com/office/drawing/2014/main" id="{8058F6DB-3386-E235-75C0-20558DA7F9A7}"/>
              </a:ext>
              <a:ext uri="{C183D7F6-B498-43B3-948B-1728B52AA6E4}">
                <adec:decorative xmlns:adec="http://schemas.microsoft.com/office/drawing/2017/decorative" val="1"/>
              </a:ext>
            </a:extLst>
          </p:cNvPr>
          <p:cNvSpPr/>
          <p:nvPr userDrawn="1"/>
        </p:nvSpPr>
        <p:spPr>
          <a:xfrm rot="5400000">
            <a:off x="10604500" y="5270500"/>
            <a:ext cx="741680" cy="24333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CF2573-CDFF-C67F-9717-D82E10440974}"/>
              </a:ext>
              <a:ext uri="{C183D7F6-B498-43B3-948B-1728B52AA6E4}">
                <adec:decorative xmlns:adec="http://schemas.microsoft.com/office/drawing/2017/decorative" val="1"/>
              </a:ext>
            </a:extLst>
          </p:cNvPr>
          <p:cNvSpPr/>
          <p:nvPr userDrawn="1"/>
        </p:nvSpPr>
        <p:spPr>
          <a:xfrm>
            <a:off x="11409680" y="1706880"/>
            <a:ext cx="782320" cy="20015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7">
            <a:extLst>
              <a:ext uri="{FF2B5EF4-FFF2-40B4-BE49-F238E27FC236}">
                <a16:creationId xmlns:a16="http://schemas.microsoft.com/office/drawing/2014/main" id="{630A6E7F-019D-AAF3-66DD-164C8903B379}"/>
              </a:ext>
            </a:extLst>
          </p:cNvPr>
          <p:cNvSpPr>
            <a:spLocks noGrp="1"/>
          </p:cNvSpPr>
          <p:nvPr>
            <p:ph type="dt" sz="half" idx="19"/>
          </p:nvPr>
        </p:nvSpPr>
        <p:spPr/>
        <p:txBody>
          <a:bodyPr/>
          <a:lstStyle/>
          <a:p>
            <a:r>
              <a:rPr lang="en-US" altLang="zh-CN"/>
              <a:t>04/26/2025</a:t>
            </a:r>
          </a:p>
        </p:txBody>
      </p:sp>
      <p:sp>
        <p:nvSpPr>
          <p:cNvPr id="9" name="Footer Placeholder 8">
            <a:extLst>
              <a:ext uri="{FF2B5EF4-FFF2-40B4-BE49-F238E27FC236}">
                <a16:creationId xmlns:a16="http://schemas.microsoft.com/office/drawing/2014/main" id="{468BF79F-F386-2FE8-A63D-939B3DBAE828}"/>
              </a:ext>
            </a:extLst>
          </p:cNvPr>
          <p:cNvSpPr>
            <a:spLocks noGrp="1"/>
          </p:cNvSpPr>
          <p:nvPr>
            <p:ph type="ftr" sz="quarter" idx="20"/>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EAF997D7-33AE-2BAA-B4B7-6740782D11B1}"/>
              </a:ext>
            </a:extLst>
          </p:cNvPr>
          <p:cNvSpPr>
            <a:spLocks noGrp="1"/>
          </p:cNvSpPr>
          <p:nvPr>
            <p:ph type="sldNum" sz="half" idx="21"/>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03448151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844000" y="831919"/>
            <a:ext cx="3595634" cy="1757505"/>
          </a:xfrm>
        </p:spPr>
        <p:txBody>
          <a:bodyPr lIns="0" tIns="0" rIns="0" bIns="0" anchor="t">
            <a:noAutofit/>
          </a:bodyPr>
          <a:lstStyle>
            <a:lvl1pPr>
              <a:defRPr sz="2800" b="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844000" y="2724912"/>
            <a:ext cx="3595634" cy="3301168"/>
          </a:xfrm>
        </p:spPr>
        <p:txBody>
          <a:bodyPr lIns="0" tIns="0" rIns="0" bIns="0" anchor="t">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907742" y="831919"/>
            <a:ext cx="6440258" cy="5194161"/>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reeform 10">
            <a:extLst>
              <a:ext uri="{FF2B5EF4-FFF2-40B4-BE49-F238E27FC236}">
                <a16:creationId xmlns:a16="http://schemas.microsoft.com/office/drawing/2014/main" id="{64C7D082-4357-BB5A-753E-4B6EA3EC4187}"/>
              </a:ext>
              <a:ext uri="{C183D7F6-B498-43B3-948B-1728B52AA6E4}">
                <adec:decorative xmlns:adec="http://schemas.microsoft.com/office/drawing/2017/decorative" val="1"/>
              </a:ext>
            </a:extLst>
          </p:cNvPr>
          <p:cNvSpPr/>
          <p:nvPr userDrawn="1"/>
        </p:nvSpPr>
        <p:spPr>
          <a:xfrm rot="5400000">
            <a:off x="-265301" y="1097220"/>
            <a:ext cx="1254503"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Freeform 10">
            <a:extLst>
              <a:ext uri="{FF2B5EF4-FFF2-40B4-BE49-F238E27FC236}">
                <a16:creationId xmlns:a16="http://schemas.microsoft.com/office/drawing/2014/main" id="{8BAC39D4-5856-D842-EA76-04E9A2EB7CAA}"/>
              </a:ext>
              <a:ext uri="{C183D7F6-B498-43B3-948B-1728B52AA6E4}">
                <adec:decorative xmlns:adec="http://schemas.microsoft.com/office/drawing/2017/decorative" val="1"/>
              </a:ext>
            </a:extLst>
          </p:cNvPr>
          <p:cNvSpPr/>
          <p:nvPr userDrawn="1"/>
        </p:nvSpPr>
        <p:spPr>
          <a:xfrm rot="5400000">
            <a:off x="10616942" y="4451022"/>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0" name="Date Placeholder 9">
            <a:extLst>
              <a:ext uri="{FF2B5EF4-FFF2-40B4-BE49-F238E27FC236}">
                <a16:creationId xmlns:a16="http://schemas.microsoft.com/office/drawing/2014/main" id="{34024502-4354-E2B9-D897-9ED23267E5AA}"/>
              </a:ext>
            </a:extLst>
          </p:cNvPr>
          <p:cNvSpPr>
            <a:spLocks noGrp="1"/>
          </p:cNvSpPr>
          <p:nvPr>
            <p:ph type="dt" sz="half" idx="10"/>
          </p:nvPr>
        </p:nvSpPr>
        <p:spPr/>
        <p:txBody>
          <a:bodyPr/>
          <a:lstStyle/>
          <a:p>
            <a:r>
              <a:rPr lang="en-US" altLang="zh-CN"/>
              <a:t>04/26/2025</a:t>
            </a:r>
          </a:p>
        </p:txBody>
      </p:sp>
      <p:sp>
        <p:nvSpPr>
          <p:cNvPr id="11" name="Footer Placeholder 10">
            <a:extLst>
              <a:ext uri="{FF2B5EF4-FFF2-40B4-BE49-F238E27FC236}">
                <a16:creationId xmlns:a16="http://schemas.microsoft.com/office/drawing/2014/main" id="{159B090B-7CBB-F1AA-D446-7393B6354BB3}"/>
              </a:ext>
            </a:extLst>
          </p:cNvPr>
          <p:cNvSpPr>
            <a:spLocks noGrp="1"/>
          </p:cNvSpPr>
          <p:nvPr>
            <p:ph type="ftr" sz="quarter" idx="11"/>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F56D8E8D-6E50-B72D-9F2D-FDBED2DF7764}"/>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9431003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844000" y="831919"/>
            <a:ext cx="3595634" cy="2212313"/>
          </a:xfrm>
        </p:spPr>
        <p:txBody>
          <a:bodyPr lIns="0" tIns="0" rIns="0" bIns="0" anchor="t">
            <a:noAutofit/>
          </a:bodyPr>
          <a:lstStyle>
            <a:lvl1pPr>
              <a:defRPr sz="2800" b="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849024" y="3260034"/>
            <a:ext cx="3585586" cy="2766045"/>
          </a:xfrm>
        </p:spPr>
        <p:txBody>
          <a:bodyPr lIns="0" tIns="0" rIns="0" bIns="0" anchor="b">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 uri="{C183D7F6-B498-43B3-948B-1728B52AA6E4}">
                <adec:decorative xmlns:adec="http://schemas.microsoft.com/office/drawing/2017/decorative" val="0"/>
              </a:ext>
            </a:extLst>
          </p:cNvPr>
          <p:cNvSpPr>
            <a:spLocks noGrp="1"/>
          </p:cNvSpPr>
          <p:nvPr>
            <p:ph type="pic" idx="1"/>
          </p:nvPr>
        </p:nvSpPr>
        <p:spPr>
          <a:xfrm>
            <a:off x="5063319" y="831919"/>
            <a:ext cx="6284681" cy="5194161"/>
          </a:xfrm>
        </p:spPr>
        <p:txBody>
          <a:bodyPr lIns="0" tIns="0" rIns="0" bIns="0">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Freeform 10">
            <a:extLst>
              <a:ext uri="{FF2B5EF4-FFF2-40B4-BE49-F238E27FC236}">
                <a16:creationId xmlns:a16="http://schemas.microsoft.com/office/drawing/2014/main" id="{527DE7F7-878C-3AF0-EA9B-1DE8C71EA404}"/>
              </a:ext>
              <a:ext uri="{C183D7F6-B498-43B3-948B-1728B52AA6E4}">
                <adec:decorative xmlns:adec="http://schemas.microsoft.com/office/drawing/2017/decorative" val="1"/>
              </a:ext>
            </a:extLst>
          </p:cNvPr>
          <p:cNvSpPr/>
          <p:nvPr userDrawn="1"/>
        </p:nvSpPr>
        <p:spPr>
          <a:xfrm rot="5400000">
            <a:off x="-265302" y="5036877"/>
            <a:ext cx="1254503"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Freeform 10">
            <a:extLst>
              <a:ext uri="{FF2B5EF4-FFF2-40B4-BE49-F238E27FC236}">
                <a16:creationId xmlns:a16="http://schemas.microsoft.com/office/drawing/2014/main" id="{5699C92D-BDAD-4000-0449-3E584792C383}"/>
              </a:ext>
              <a:ext uri="{C183D7F6-B498-43B3-948B-1728B52AA6E4}">
                <adec:decorative xmlns:adec="http://schemas.microsoft.com/office/drawing/2017/decorative" val="1"/>
              </a:ext>
            </a:extLst>
          </p:cNvPr>
          <p:cNvSpPr/>
          <p:nvPr userDrawn="1"/>
        </p:nvSpPr>
        <p:spPr>
          <a:xfrm rot="16200000">
            <a:off x="10616942" y="851158"/>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0" name="Date Placeholder 9">
            <a:extLst>
              <a:ext uri="{FF2B5EF4-FFF2-40B4-BE49-F238E27FC236}">
                <a16:creationId xmlns:a16="http://schemas.microsoft.com/office/drawing/2014/main" id="{6948647A-4BED-5556-E983-B52BA3C4331C}"/>
              </a:ext>
            </a:extLst>
          </p:cNvPr>
          <p:cNvSpPr>
            <a:spLocks noGrp="1"/>
          </p:cNvSpPr>
          <p:nvPr>
            <p:ph type="dt" sz="half" idx="10"/>
          </p:nvPr>
        </p:nvSpPr>
        <p:spPr/>
        <p:txBody>
          <a:bodyPr/>
          <a:lstStyle/>
          <a:p>
            <a:r>
              <a:rPr lang="en-US" altLang="zh-CN"/>
              <a:t>04/26/2025</a:t>
            </a:r>
          </a:p>
        </p:txBody>
      </p:sp>
      <p:sp>
        <p:nvSpPr>
          <p:cNvPr id="11" name="Footer Placeholder 10">
            <a:extLst>
              <a:ext uri="{FF2B5EF4-FFF2-40B4-BE49-F238E27FC236}">
                <a16:creationId xmlns:a16="http://schemas.microsoft.com/office/drawing/2014/main" id="{C79308FD-A67C-55A5-38D4-C826485F3468}"/>
              </a:ext>
            </a:extLst>
          </p:cNvPr>
          <p:cNvSpPr>
            <a:spLocks noGrp="1"/>
          </p:cNvSpPr>
          <p:nvPr>
            <p:ph type="ftr" sz="quarter" idx="11"/>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CDD0E670-C768-E39D-4354-EE022571C79B}"/>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4627721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7175" y="831919"/>
            <a:ext cx="7342307" cy="1791217"/>
          </a:xfrm>
        </p:spPr>
        <p:txBody>
          <a:bodyPr lIns="0" tIns="0" rIns="0" bIns="0" anchor="b">
            <a:noAutofit/>
          </a:bodyPr>
          <a:lstStyle>
            <a:lvl1pPr>
              <a:defRPr sz="6000" b="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860427" y="3280496"/>
            <a:ext cx="10504000" cy="2743200"/>
          </a:xfrm>
        </p:spPr>
        <p:txBody>
          <a:bodyPr lIns="0" tIns="0" rIns="0" bIns="0">
            <a:norm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10">
            <a:extLst>
              <a:ext uri="{FF2B5EF4-FFF2-40B4-BE49-F238E27FC236}">
                <a16:creationId xmlns:a16="http://schemas.microsoft.com/office/drawing/2014/main" id="{3F34FB20-BE4A-0B89-93B2-F2C8BBD50150}"/>
              </a:ext>
              <a:ext uri="{C183D7F6-B498-43B3-948B-1728B52AA6E4}">
                <adec:decorative xmlns:adec="http://schemas.microsoft.com/office/drawing/2017/decorative" val="1"/>
              </a:ext>
            </a:extLst>
          </p:cNvPr>
          <p:cNvSpPr/>
          <p:nvPr userDrawn="1"/>
        </p:nvSpPr>
        <p:spPr>
          <a:xfrm rot="5400000">
            <a:off x="-533660" y="1365579"/>
            <a:ext cx="1791219"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Freeform 10">
            <a:extLst>
              <a:ext uri="{FF2B5EF4-FFF2-40B4-BE49-F238E27FC236}">
                <a16:creationId xmlns:a16="http://schemas.microsoft.com/office/drawing/2014/main" id="{77006229-5A5A-3798-EEFB-9570D3BCACC0}"/>
              </a:ext>
              <a:ext uri="{C183D7F6-B498-43B3-948B-1728B52AA6E4}">
                <adec:decorative xmlns:adec="http://schemas.microsoft.com/office/drawing/2017/decorative" val="1"/>
              </a:ext>
            </a:extLst>
          </p:cNvPr>
          <p:cNvSpPr/>
          <p:nvPr userDrawn="1"/>
        </p:nvSpPr>
        <p:spPr>
          <a:xfrm rot="16200000">
            <a:off x="10458450" y="4290146"/>
            <a:ext cx="2743200"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99426CCE-903F-787D-DC5C-FF2BF81B254C}"/>
              </a:ext>
            </a:extLst>
          </p:cNvPr>
          <p:cNvSpPr>
            <a:spLocks noGrp="1"/>
          </p:cNvSpPr>
          <p:nvPr>
            <p:ph type="dt" sz="half" idx="14"/>
          </p:nvPr>
        </p:nvSpPr>
        <p:spPr/>
        <p:txBody>
          <a:bodyPr/>
          <a:lstStyle/>
          <a:p>
            <a:r>
              <a:rPr lang="en-US" altLang="zh-CN"/>
              <a:t>04/26/2025</a:t>
            </a:r>
          </a:p>
        </p:txBody>
      </p:sp>
      <p:sp>
        <p:nvSpPr>
          <p:cNvPr id="7" name="Footer Placeholder 6">
            <a:extLst>
              <a:ext uri="{FF2B5EF4-FFF2-40B4-BE49-F238E27FC236}">
                <a16:creationId xmlns:a16="http://schemas.microsoft.com/office/drawing/2014/main" id="{990D41AC-533B-8C43-568C-2D0673A144EC}"/>
              </a:ext>
            </a:extLst>
          </p:cNvPr>
          <p:cNvSpPr>
            <a:spLocks noGrp="1"/>
          </p:cNvSpPr>
          <p:nvPr>
            <p:ph type="ftr" sz="quarter" idx="15"/>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4CDAB259-04D2-2425-A747-8E7D71236A58}"/>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723892555"/>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1627318"/>
            <a:ext cx="8430767" cy="1842020"/>
          </a:xfrm>
        </p:spPr>
        <p:txBody>
          <a:bodyPr lIns="0" tIns="0" rIns="0" bIns="0" anchor="b">
            <a:noAutofit/>
          </a:bodyPr>
          <a:lstStyle>
            <a:lvl1pPr>
              <a:defRPr sz="6000" b="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844128" y="3622674"/>
            <a:ext cx="8430639" cy="1279615"/>
          </a:xfrm>
        </p:spPr>
        <p:txBody>
          <a:bodyPr lIns="0" tIns="0" rIns="0" bIns="0">
            <a:no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10">
            <a:extLst>
              <a:ext uri="{FF2B5EF4-FFF2-40B4-BE49-F238E27FC236}">
                <a16:creationId xmlns:a16="http://schemas.microsoft.com/office/drawing/2014/main" id="{8FDCED18-C414-F7C6-D98C-8B3AC35E6C72}"/>
              </a:ext>
              <a:ext uri="{C183D7F6-B498-43B3-948B-1728B52AA6E4}">
                <adec:decorative xmlns:adec="http://schemas.microsoft.com/office/drawing/2017/decorative" val="1"/>
              </a:ext>
            </a:extLst>
          </p:cNvPr>
          <p:cNvSpPr/>
          <p:nvPr userDrawn="1"/>
        </p:nvSpPr>
        <p:spPr>
          <a:xfrm rot="16200000">
            <a:off x="9751085" y="2789766"/>
            <a:ext cx="3603364" cy="1278467"/>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636CD2F2-0F5F-A7AB-8F92-3AF43CD57F2B}"/>
              </a:ext>
            </a:extLst>
          </p:cNvPr>
          <p:cNvSpPr>
            <a:spLocks noGrp="1"/>
          </p:cNvSpPr>
          <p:nvPr>
            <p:ph type="dt" sz="half" idx="15"/>
          </p:nvPr>
        </p:nvSpPr>
        <p:spPr/>
        <p:txBody>
          <a:bodyPr/>
          <a:lstStyle/>
          <a:p>
            <a:r>
              <a:rPr lang="en-US" altLang="zh-CN"/>
              <a:t>04/26/2025</a:t>
            </a:r>
          </a:p>
        </p:txBody>
      </p:sp>
      <p:sp>
        <p:nvSpPr>
          <p:cNvPr id="8" name="Footer Placeholder 7">
            <a:extLst>
              <a:ext uri="{FF2B5EF4-FFF2-40B4-BE49-F238E27FC236}">
                <a16:creationId xmlns:a16="http://schemas.microsoft.com/office/drawing/2014/main" id="{378D6886-AD32-51ED-233D-D0CF6223084E}"/>
              </a:ext>
            </a:extLst>
          </p:cNvPr>
          <p:cNvSpPr>
            <a:spLocks noGrp="1"/>
          </p:cNvSpPr>
          <p:nvPr>
            <p:ph type="ftr" sz="quarter" idx="16"/>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AE20AA7E-90A7-E423-3DEE-3B4B57FE1198}"/>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807576641"/>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osing">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EC883F5-7BE7-D1A3-93C9-9C475A2CB860}"/>
              </a:ext>
              <a:ext uri="{C183D7F6-B498-43B3-948B-1728B52AA6E4}">
                <adec:decorative xmlns:adec="http://schemas.microsoft.com/office/drawing/2017/decorative" val="1"/>
              </a:ext>
            </a:extLst>
          </p:cNvPr>
          <p:cNvSpPr/>
          <p:nvPr userDrawn="1"/>
        </p:nvSpPr>
        <p:spPr>
          <a:xfrm rot="5400000">
            <a:off x="845820" y="5270500"/>
            <a:ext cx="741680" cy="24333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34F1FF0-4427-86A3-4D78-0F719ED7FEF9}"/>
              </a:ext>
              <a:ext uri="{C183D7F6-B498-43B3-948B-1728B52AA6E4}">
                <adec:decorative xmlns:adec="http://schemas.microsoft.com/office/drawing/2017/decorative" val="1"/>
              </a:ext>
            </a:extLst>
          </p:cNvPr>
          <p:cNvSpPr/>
          <p:nvPr userDrawn="1"/>
        </p:nvSpPr>
        <p:spPr>
          <a:xfrm>
            <a:off x="0" y="1706880"/>
            <a:ext cx="782320" cy="20015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0">
            <a:extLst>
              <a:ext uri="{FF2B5EF4-FFF2-40B4-BE49-F238E27FC236}">
                <a16:creationId xmlns:a16="http://schemas.microsoft.com/office/drawing/2014/main" id="{7601B0E6-3C72-DA7C-AABE-BEB976EAD38F}"/>
              </a:ext>
              <a:ext uri="{C183D7F6-B498-43B3-948B-1728B52AA6E4}">
                <adec:decorative xmlns:adec="http://schemas.microsoft.com/office/drawing/2017/decorative" val="1"/>
              </a:ext>
            </a:extLst>
          </p:cNvPr>
          <p:cNvSpPr/>
          <p:nvPr userDrawn="1"/>
        </p:nvSpPr>
        <p:spPr>
          <a:xfrm>
            <a:off x="5003800" y="0"/>
            <a:ext cx="7188200" cy="6858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28" name="Title 27">
            <a:extLst>
              <a:ext uri="{FF2B5EF4-FFF2-40B4-BE49-F238E27FC236}">
                <a16:creationId xmlns:a16="http://schemas.microsoft.com/office/drawing/2014/main" id="{B22DC1AD-104F-B2A9-0D6E-AADE2D550AB6}"/>
              </a:ext>
            </a:extLst>
          </p:cNvPr>
          <p:cNvSpPr>
            <a:spLocks noGrp="1"/>
          </p:cNvSpPr>
          <p:nvPr>
            <p:ph type="ctrTitle" hasCustomPrompt="1"/>
          </p:nvPr>
        </p:nvSpPr>
        <p:spPr>
          <a:xfrm>
            <a:off x="6331476" y="1153634"/>
            <a:ext cx="5184248" cy="4550732"/>
          </a:xfrm>
          <a:prstGeom prst="rect">
            <a:avLst/>
          </a:prstGeom>
        </p:spPr>
        <p:txBody>
          <a:bodyPr lIns="0" tIns="0" rIns="0" bIns="0" anchor="ctr">
            <a:noAutofit/>
          </a:bodyPr>
          <a:lstStyle>
            <a:lvl1pPr algn="ctr">
              <a:lnSpc>
                <a:spcPct val="100000"/>
              </a:lnSpc>
              <a:defRPr sz="6000" b="0" baseline="0">
                <a:solidFill>
                  <a:schemeClr val="tx1"/>
                </a:solidFill>
              </a:defRPr>
            </a:lvl1pPr>
          </a:lstStyle>
          <a:p>
            <a:r>
              <a:rPr lang="en-US" altLang="zh-CN" sz="7200"/>
              <a:t>CLICK TO EDIT MASTER TITLE STYLE</a:t>
            </a:r>
            <a:endParaRPr lang="zh-CN" altLang="en-US"/>
          </a:p>
        </p:txBody>
      </p:sp>
      <p:sp>
        <p:nvSpPr>
          <p:cNvPr id="13" name="Picture Placeholder 12">
            <a:extLst>
              <a:ext uri="{FF2B5EF4-FFF2-40B4-BE49-F238E27FC236}">
                <a16:creationId xmlns:a16="http://schemas.microsoft.com/office/drawing/2014/main" id="{1F6A65A1-92CE-EE19-EEE3-1696F336C737}"/>
              </a:ext>
            </a:extLst>
          </p:cNvPr>
          <p:cNvSpPr>
            <a:spLocks noGrp="1"/>
          </p:cNvSpPr>
          <p:nvPr>
            <p:ph type="pic" sz="quarter" idx="18"/>
          </p:nvPr>
        </p:nvSpPr>
        <p:spPr>
          <a:xfrm>
            <a:off x="0" y="0"/>
            <a:ext cx="6256866" cy="6858000"/>
          </a:xfrm>
          <a:custGeom>
            <a:avLst/>
            <a:gdLst>
              <a:gd name="connsiteX0" fmla="*/ 0 w 6256866"/>
              <a:gd name="connsiteY0" fmla="*/ 0 h 6858000"/>
              <a:gd name="connsiteX1" fmla="*/ 5130265 w 6256866"/>
              <a:gd name="connsiteY1" fmla="*/ 0 h 6858000"/>
              <a:gd name="connsiteX2" fmla="*/ 5130265 w 6256866"/>
              <a:gd name="connsiteY2" fmla="*/ 3276600 h 6858000"/>
              <a:gd name="connsiteX3" fmla="*/ 6256866 w 6256866"/>
              <a:gd name="connsiteY3" fmla="*/ 3276600 h 6858000"/>
              <a:gd name="connsiteX4" fmla="*/ 6256866 w 6256866"/>
              <a:gd name="connsiteY4" fmla="*/ 4139648 h 6858000"/>
              <a:gd name="connsiteX5" fmla="*/ 5130265 w 6256866"/>
              <a:gd name="connsiteY5" fmla="*/ 4139648 h 6858000"/>
              <a:gd name="connsiteX6" fmla="*/ 5130265 w 6256866"/>
              <a:gd name="connsiteY6" fmla="*/ 6858000 h 6858000"/>
              <a:gd name="connsiteX7" fmla="*/ 2433320 w 6256866"/>
              <a:gd name="connsiteY7" fmla="*/ 6858000 h 6858000"/>
              <a:gd name="connsiteX8" fmla="*/ 2433320 w 6256866"/>
              <a:gd name="connsiteY8" fmla="*/ 6116320 h 6858000"/>
              <a:gd name="connsiteX9" fmla="*/ 0 w 6256866"/>
              <a:gd name="connsiteY9" fmla="*/ 6116320 h 6858000"/>
              <a:gd name="connsiteX10" fmla="*/ 0 w 6256866"/>
              <a:gd name="connsiteY10" fmla="*/ 3708400 h 6858000"/>
              <a:gd name="connsiteX11" fmla="*/ 782320 w 6256866"/>
              <a:gd name="connsiteY11" fmla="*/ 3708400 h 6858000"/>
              <a:gd name="connsiteX12" fmla="*/ 782320 w 6256866"/>
              <a:gd name="connsiteY12" fmla="*/ 1706880 h 6858000"/>
              <a:gd name="connsiteX13" fmla="*/ 0 w 6256866"/>
              <a:gd name="connsiteY13" fmla="*/ 1706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6866" h="6858000">
                <a:moveTo>
                  <a:pt x="0" y="0"/>
                </a:moveTo>
                <a:lnTo>
                  <a:pt x="5130265" y="0"/>
                </a:lnTo>
                <a:lnTo>
                  <a:pt x="5130265" y="3276600"/>
                </a:lnTo>
                <a:lnTo>
                  <a:pt x="6256866" y="3276600"/>
                </a:lnTo>
                <a:lnTo>
                  <a:pt x="6256866" y="4139648"/>
                </a:lnTo>
                <a:lnTo>
                  <a:pt x="5130265" y="4139648"/>
                </a:lnTo>
                <a:lnTo>
                  <a:pt x="5130265" y="6858000"/>
                </a:lnTo>
                <a:lnTo>
                  <a:pt x="2433320" y="6858000"/>
                </a:lnTo>
                <a:lnTo>
                  <a:pt x="2433320" y="6116320"/>
                </a:lnTo>
                <a:lnTo>
                  <a:pt x="0" y="6116320"/>
                </a:lnTo>
                <a:lnTo>
                  <a:pt x="0" y="3708400"/>
                </a:lnTo>
                <a:lnTo>
                  <a:pt x="782320" y="3708400"/>
                </a:lnTo>
                <a:lnTo>
                  <a:pt x="782320" y="1706880"/>
                </a:lnTo>
                <a:lnTo>
                  <a:pt x="0" y="1706880"/>
                </a:lnTo>
                <a:close/>
              </a:path>
            </a:pathLst>
          </a:custGeom>
          <a:noFill/>
        </p:spPr>
        <p:txBody>
          <a:bodyPr wrap="square">
            <a:noAutofit/>
          </a:bodyPr>
          <a:lstStyle/>
          <a:p>
            <a:endParaRPr lang="en-US"/>
          </a:p>
        </p:txBody>
      </p:sp>
      <p:sp>
        <p:nvSpPr>
          <p:cNvPr id="5" name="Date Placeholder 4">
            <a:extLst>
              <a:ext uri="{FF2B5EF4-FFF2-40B4-BE49-F238E27FC236}">
                <a16:creationId xmlns:a16="http://schemas.microsoft.com/office/drawing/2014/main" id="{DD7D5DA1-025D-2C65-E8EE-CEE1E76E0530}"/>
              </a:ext>
            </a:extLst>
          </p:cNvPr>
          <p:cNvSpPr>
            <a:spLocks noGrp="1"/>
          </p:cNvSpPr>
          <p:nvPr>
            <p:ph type="dt" sz="half" idx="19"/>
          </p:nvPr>
        </p:nvSpPr>
        <p:spPr/>
        <p:txBody>
          <a:bodyPr/>
          <a:lstStyle/>
          <a:p>
            <a:r>
              <a:rPr lang="en-US" altLang="zh-CN"/>
              <a:t>04/26/2025</a:t>
            </a:r>
          </a:p>
        </p:txBody>
      </p:sp>
      <p:sp>
        <p:nvSpPr>
          <p:cNvPr id="6" name="Footer Placeholder 5">
            <a:extLst>
              <a:ext uri="{FF2B5EF4-FFF2-40B4-BE49-F238E27FC236}">
                <a16:creationId xmlns:a16="http://schemas.microsoft.com/office/drawing/2014/main" id="{4F4368DB-AB72-1EC3-A527-8C8E999154B5}"/>
              </a:ext>
            </a:extLst>
          </p:cNvPr>
          <p:cNvSpPr>
            <a:spLocks noGrp="1"/>
          </p:cNvSpPr>
          <p:nvPr>
            <p:ph type="ftr" sz="quarter" idx="20"/>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A06EC095-9480-514A-7E3D-3E2E2EF9CD27}"/>
              </a:ext>
            </a:extLst>
          </p:cNvPr>
          <p:cNvSpPr>
            <a:spLocks noGrp="1"/>
          </p:cNvSpPr>
          <p:nvPr>
            <p:ph type="sldNum" sz="half" idx="21"/>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483087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Photo 1">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4105B0D-67F2-9812-52C4-70EF88F9FDD0}"/>
              </a:ext>
            </a:extLst>
          </p:cNvPr>
          <p:cNvSpPr>
            <a:spLocks noGrp="1"/>
          </p:cNvSpPr>
          <p:nvPr>
            <p:ph type="title"/>
          </p:nvPr>
        </p:nvSpPr>
        <p:spPr>
          <a:xfrm>
            <a:off x="657226" y="436418"/>
            <a:ext cx="5896338" cy="4512397"/>
          </a:xfrm>
        </p:spPr>
        <p:txBody>
          <a:bodyPr lIns="0" tIns="0" rIns="0" bIns="0">
            <a:noAutofit/>
          </a:bodyPr>
          <a:lstStyle>
            <a:lvl1pPr>
              <a:defRPr sz="6000" b="0" baseline="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id="{DA114507-3B87-3C37-7F16-5679671A064B}"/>
              </a:ext>
            </a:extLst>
          </p:cNvPr>
          <p:cNvSpPr>
            <a:spLocks noGrp="1"/>
          </p:cNvSpPr>
          <p:nvPr>
            <p:ph type="body" sz="quarter" idx="17" hasCustomPrompt="1"/>
          </p:nvPr>
        </p:nvSpPr>
        <p:spPr>
          <a:xfrm>
            <a:off x="657225" y="5152864"/>
            <a:ext cx="5889827" cy="1268718"/>
          </a:xfrm>
        </p:spPr>
        <p:txBody>
          <a:bodyPr lIns="0" tIns="0" rIns="0" bIns="0">
            <a:noAutofit/>
          </a:bodyPr>
          <a:lstStyle>
            <a:lvl1pPr marL="0" indent="0">
              <a:lnSpc>
                <a:spcPct val="120000"/>
              </a:lnSpc>
              <a:spcBef>
                <a:spcPts val="0"/>
              </a:spcBef>
              <a:buNone/>
              <a:defRPr sz="1400" baseline="0">
                <a:solidFill>
                  <a:schemeClr val="tx1"/>
                </a:solidFill>
                <a:latin typeface="+mn-lt"/>
              </a:defRPr>
            </a:lvl1pPr>
          </a:lstStyle>
          <a:p>
            <a:pPr lvl="0"/>
            <a:r>
              <a:rPr lang="en-US" altLang="zh-CN"/>
              <a:t>Click</a:t>
            </a:r>
            <a:r>
              <a:rPr lang="zh-CN" altLang="en-US"/>
              <a:t> </a:t>
            </a:r>
            <a:r>
              <a:rPr lang="en-US" altLang="zh-CN"/>
              <a:t>to edit Master subtitle style</a:t>
            </a:r>
            <a:endParaRPr lang="zh-CN" altLang="en-US"/>
          </a:p>
        </p:txBody>
      </p:sp>
      <p:sp>
        <p:nvSpPr>
          <p:cNvPr id="7" name="Picture Placeholder 6" descr="Closeup on person wearing glasses.">
            <a:extLst>
              <a:ext uri="{FF2B5EF4-FFF2-40B4-BE49-F238E27FC236}">
                <a16:creationId xmlns:a16="http://schemas.microsoft.com/office/drawing/2014/main" id="{0C52EA65-FC43-25C0-960D-AB8027D2420A}"/>
              </a:ext>
              <a:ext uri="{C183D7F6-B498-43B3-948B-1728B52AA6E4}">
                <adec:decorative xmlns:adec="http://schemas.microsoft.com/office/drawing/2017/decorative" val="0"/>
              </a:ext>
            </a:extLst>
          </p:cNvPr>
          <p:cNvSpPr>
            <a:spLocks noGrp="1"/>
          </p:cNvSpPr>
          <p:nvPr>
            <p:ph type="pic" sz="quarter" idx="18"/>
          </p:nvPr>
        </p:nvSpPr>
        <p:spPr>
          <a:xfrm>
            <a:off x="6883862" y="669510"/>
            <a:ext cx="3902491" cy="3902491"/>
          </a:xfrm>
          <a:custGeom>
            <a:avLst/>
            <a:gdLst>
              <a:gd name="connsiteX0" fmla="*/ 1951245 w 3902491"/>
              <a:gd name="connsiteY0" fmla="*/ 0 h 3902491"/>
              <a:gd name="connsiteX1" fmla="*/ 3902491 w 3902491"/>
              <a:gd name="connsiteY1" fmla="*/ 1951246 h 3902491"/>
              <a:gd name="connsiteX2" fmla="*/ 1951246 w 3902491"/>
              <a:gd name="connsiteY2" fmla="*/ 3902491 h 3902491"/>
              <a:gd name="connsiteX3" fmla="*/ 1951245 w 3902491"/>
              <a:gd name="connsiteY3" fmla="*/ 3902491 h 3902491"/>
              <a:gd name="connsiteX4" fmla="*/ 0 w 3902491"/>
              <a:gd name="connsiteY4" fmla="*/ 1951246 h 3902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491" h="3902491">
                <a:moveTo>
                  <a:pt x="1951245" y="0"/>
                </a:moveTo>
                <a:lnTo>
                  <a:pt x="3902491" y="1951246"/>
                </a:lnTo>
                <a:lnTo>
                  <a:pt x="1951246" y="3902491"/>
                </a:lnTo>
                <a:lnTo>
                  <a:pt x="1951245" y="3902491"/>
                </a:lnTo>
                <a:lnTo>
                  <a:pt x="0" y="1951246"/>
                </a:lnTo>
                <a:close/>
              </a:path>
            </a:pathLst>
          </a:custGeom>
          <a:noFill/>
        </p:spPr>
        <p:txBody>
          <a:bodyPr wrap="square">
            <a:noAutofit/>
          </a:bodyPr>
          <a:lstStyle/>
          <a:p>
            <a:endParaRPr lang="zh-CN" altLang="en-US"/>
          </a:p>
        </p:txBody>
      </p:sp>
      <p:sp>
        <p:nvSpPr>
          <p:cNvPr id="13" name="Picture Placeholder 12" descr="One person clapping and smiling.">
            <a:extLst>
              <a:ext uri="{FF2B5EF4-FFF2-40B4-BE49-F238E27FC236}">
                <a16:creationId xmlns:a16="http://schemas.microsoft.com/office/drawing/2014/main" id="{60D97465-0A08-3AAC-3DDD-E6A85BBB6575}"/>
              </a:ext>
              <a:ext uri="{C183D7F6-B498-43B3-948B-1728B52AA6E4}">
                <adec:decorative xmlns:adec="http://schemas.microsoft.com/office/drawing/2017/decorative" val="0"/>
              </a:ext>
            </a:extLst>
          </p:cNvPr>
          <p:cNvSpPr>
            <a:spLocks noGrp="1"/>
          </p:cNvSpPr>
          <p:nvPr>
            <p:ph type="pic" sz="quarter" idx="19"/>
          </p:nvPr>
        </p:nvSpPr>
        <p:spPr>
          <a:xfrm>
            <a:off x="9052312" y="2833425"/>
            <a:ext cx="3139688" cy="3872174"/>
          </a:xfrm>
          <a:custGeom>
            <a:avLst/>
            <a:gdLst>
              <a:gd name="connsiteX0" fmla="*/ 1948799 w 3139688"/>
              <a:gd name="connsiteY0" fmla="*/ 0 h 3872174"/>
              <a:gd name="connsiteX1" fmla="*/ 3139688 w 3139688"/>
              <a:gd name="connsiteY1" fmla="*/ 1190889 h 3872174"/>
              <a:gd name="connsiteX2" fmla="*/ 3139688 w 3139688"/>
              <a:gd name="connsiteY2" fmla="*/ 2706710 h 3872174"/>
              <a:gd name="connsiteX3" fmla="*/ 1974223 w 3139688"/>
              <a:gd name="connsiteY3" fmla="*/ 3872174 h 3872174"/>
              <a:gd name="connsiteX4" fmla="*/ 1923375 w 3139688"/>
              <a:gd name="connsiteY4" fmla="*/ 3872174 h 3872174"/>
              <a:gd name="connsiteX5" fmla="*/ 0 w 3139688"/>
              <a:gd name="connsiteY5" fmla="*/ 1948799 h 387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9688" h="3872174">
                <a:moveTo>
                  <a:pt x="1948799" y="0"/>
                </a:moveTo>
                <a:lnTo>
                  <a:pt x="3139688" y="1190889"/>
                </a:lnTo>
                <a:lnTo>
                  <a:pt x="3139688" y="2706710"/>
                </a:lnTo>
                <a:lnTo>
                  <a:pt x="1974223" y="3872174"/>
                </a:lnTo>
                <a:lnTo>
                  <a:pt x="1923375" y="3872174"/>
                </a:lnTo>
                <a:lnTo>
                  <a:pt x="0" y="1948799"/>
                </a:lnTo>
                <a:close/>
              </a:path>
            </a:pathLst>
          </a:custGeom>
          <a:noFill/>
        </p:spPr>
        <p:txBody>
          <a:bodyPr wrap="square">
            <a:noAutofit/>
          </a:bodyPr>
          <a:lstStyle/>
          <a:p>
            <a:endParaRPr lang="zh-CN" altLang="en-US"/>
          </a:p>
        </p:txBody>
      </p:sp>
      <p:sp>
        <p:nvSpPr>
          <p:cNvPr id="24" name="Freeform: Shape 23">
            <a:extLst>
              <a:ext uri="{FF2B5EF4-FFF2-40B4-BE49-F238E27FC236}">
                <a16:creationId xmlns:a16="http://schemas.microsoft.com/office/drawing/2014/main" id="{05BD3FE9-403D-4D43-E51A-2A3EE4F13931}"/>
              </a:ext>
              <a:ext uri="{C183D7F6-B498-43B3-948B-1728B52AA6E4}">
                <adec:decorative xmlns:adec="http://schemas.microsoft.com/office/drawing/2017/decorative" val="1"/>
              </a:ext>
            </a:extLst>
          </p:cNvPr>
          <p:cNvSpPr/>
          <p:nvPr userDrawn="1"/>
        </p:nvSpPr>
        <p:spPr>
          <a:xfrm flipV="1">
            <a:off x="8616950" y="0"/>
            <a:ext cx="3575051" cy="3612361"/>
          </a:xfrm>
          <a:custGeom>
            <a:avLst/>
            <a:gdLst>
              <a:gd name="connsiteX0" fmla="*/ 0 w 2869917"/>
              <a:gd name="connsiteY0" fmla="*/ 2899868 h 2899868"/>
              <a:gd name="connsiteX1" fmla="*/ 2869917 w 2869917"/>
              <a:gd name="connsiteY1" fmla="*/ 2899868 h 2899868"/>
              <a:gd name="connsiteX2" fmla="*/ 2869917 w 2869917"/>
              <a:gd name="connsiteY2" fmla="*/ 0 h 2899868"/>
            </a:gdLst>
            <a:ahLst/>
            <a:cxnLst>
              <a:cxn ang="0">
                <a:pos x="connsiteX0" y="connsiteY0"/>
              </a:cxn>
              <a:cxn ang="0">
                <a:pos x="connsiteX1" y="connsiteY1"/>
              </a:cxn>
              <a:cxn ang="0">
                <a:pos x="connsiteX2" y="connsiteY2"/>
              </a:cxn>
            </a:cxnLst>
            <a:rect l="l" t="t" r="r" b="b"/>
            <a:pathLst>
              <a:path w="2869917" h="2899868">
                <a:moveTo>
                  <a:pt x="0" y="2899868"/>
                </a:moveTo>
                <a:lnTo>
                  <a:pt x="2869917" y="2899868"/>
                </a:lnTo>
                <a:lnTo>
                  <a:pt x="286991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25" name="Isosceles Triangle 3">
            <a:extLst>
              <a:ext uri="{FF2B5EF4-FFF2-40B4-BE49-F238E27FC236}">
                <a16:creationId xmlns:a16="http://schemas.microsoft.com/office/drawing/2014/main" id="{10D3FB60-F35E-34D2-31A5-29537BF7CB1B}"/>
              </a:ext>
              <a:ext uri="{C183D7F6-B498-43B3-948B-1728B52AA6E4}">
                <adec:decorative xmlns:adec="http://schemas.microsoft.com/office/drawing/2017/decorative" val="1"/>
              </a:ext>
            </a:extLst>
          </p:cNvPr>
          <p:cNvSpPr/>
          <p:nvPr userDrawn="1"/>
        </p:nvSpPr>
        <p:spPr>
          <a:xfrm flipH="1">
            <a:off x="7640892" y="3816350"/>
            <a:ext cx="3040598" cy="3041650"/>
          </a:xfrm>
          <a:prstGeom prst="triangle">
            <a:avLst>
              <a:gd name="adj" fmla="val 10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6" name="Freeform: Shape 25">
            <a:extLst>
              <a:ext uri="{FF2B5EF4-FFF2-40B4-BE49-F238E27FC236}">
                <a16:creationId xmlns:a16="http://schemas.microsoft.com/office/drawing/2014/main" id="{3CC41857-42BF-61F4-ABBF-1DC106908D40}"/>
              </a:ext>
              <a:ext uri="{C183D7F6-B498-43B3-948B-1728B52AA6E4}">
                <adec:decorative xmlns:adec="http://schemas.microsoft.com/office/drawing/2017/decorative" val="1"/>
              </a:ext>
            </a:extLst>
          </p:cNvPr>
          <p:cNvSpPr/>
          <p:nvPr userDrawn="1"/>
        </p:nvSpPr>
        <p:spPr>
          <a:xfrm rot="5400000" flipV="1">
            <a:off x="11297484" y="5963483"/>
            <a:ext cx="889873" cy="899160"/>
          </a:xfrm>
          <a:custGeom>
            <a:avLst/>
            <a:gdLst>
              <a:gd name="connsiteX0" fmla="*/ 0 w 2869917"/>
              <a:gd name="connsiteY0" fmla="*/ 2899868 h 2899868"/>
              <a:gd name="connsiteX1" fmla="*/ 2869917 w 2869917"/>
              <a:gd name="connsiteY1" fmla="*/ 2899868 h 2899868"/>
              <a:gd name="connsiteX2" fmla="*/ 2869917 w 2869917"/>
              <a:gd name="connsiteY2" fmla="*/ 0 h 2899868"/>
            </a:gdLst>
            <a:ahLst/>
            <a:cxnLst>
              <a:cxn ang="0">
                <a:pos x="connsiteX0" y="connsiteY0"/>
              </a:cxn>
              <a:cxn ang="0">
                <a:pos x="connsiteX1" y="connsiteY1"/>
              </a:cxn>
              <a:cxn ang="0">
                <a:pos x="connsiteX2" y="connsiteY2"/>
              </a:cxn>
            </a:cxnLst>
            <a:rect l="l" t="t" r="r" b="b"/>
            <a:pathLst>
              <a:path w="2869917" h="2899868">
                <a:moveTo>
                  <a:pt x="0" y="2899868"/>
                </a:moveTo>
                <a:lnTo>
                  <a:pt x="2869917" y="2899868"/>
                </a:lnTo>
                <a:lnTo>
                  <a:pt x="286991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2" name="Date Placeholder 1">
            <a:extLst>
              <a:ext uri="{FF2B5EF4-FFF2-40B4-BE49-F238E27FC236}">
                <a16:creationId xmlns:a16="http://schemas.microsoft.com/office/drawing/2014/main" id="{AEEED29B-54CB-26C0-4359-253529495A38}"/>
              </a:ext>
            </a:extLst>
          </p:cNvPr>
          <p:cNvSpPr>
            <a:spLocks noGrp="1"/>
          </p:cNvSpPr>
          <p:nvPr>
            <p:ph type="dt" sz="half" idx="20"/>
          </p:nvPr>
        </p:nvSpPr>
        <p:spPr/>
        <p:txBody>
          <a:bodyPr/>
          <a:lstStyle/>
          <a:p>
            <a:r>
              <a:rPr lang="en-US" altLang="zh-CN"/>
              <a:t>04/26/2025</a:t>
            </a:r>
          </a:p>
        </p:txBody>
      </p:sp>
      <p:sp>
        <p:nvSpPr>
          <p:cNvPr id="4" name="Footer Placeholder 3">
            <a:extLst>
              <a:ext uri="{FF2B5EF4-FFF2-40B4-BE49-F238E27FC236}">
                <a16:creationId xmlns:a16="http://schemas.microsoft.com/office/drawing/2014/main" id="{F20C3D6A-66EC-B96A-272D-8E814CAB564A}"/>
              </a:ext>
            </a:extLst>
          </p:cNvPr>
          <p:cNvSpPr>
            <a:spLocks noGrp="1"/>
          </p:cNvSpPr>
          <p:nvPr>
            <p:ph type="ftr" sz="quarter" idx="21"/>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831D61EB-A3CA-532A-94CE-BFB5EF2525A9}"/>
              </a:ext>
            </a:extLst>
          </p:cNvPr>
          <p:cNvSpPr>
            <a:spLocks noGrp="1"/>
          </p:cNvSpPr>
          <p:nvPr>
            <p:ph type="sldNum" sz="half" idx="2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950394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Photo 2">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4336E9A-8E96-CD8C-7598-F87632CD81CF}"/>
              </a:ext>
            </a:extLst>
          </p:cNvPr>
          <p:cNvSpPr>
            <a:spLocks noGrp="1"/>
          </p:cNvSpPr>
          <p:nvPr>
            <p:ph type="ctrTitle"/>
          </p:nvPr>
        </p:nvSpPr>
        <p:spPr>
          <a:xfrm>
            <a:off x="5500138" y="359917"/>
            <a:ext cx="6242770" cy="4588897"/>
          </a:xfrm>
        </p:spPr>
        <p:txBody>
          <a:bodyPr lIns="0" tIns="0" rIns="0" bIns="0" anchor="b">
            <a:noAutofit/>
          </a:bodyPr>
          <a:lstStyle>
            <a:lvl1pPr algn="l">
              <a:lnSpc>
                <a:spcPct val="100000"/>
              </a:lnSpc>
              <a:defRPr sz="6000" b="0">
                <a:solidFill>
                  <a:schemeClr val="tx1"/>
                </a:solidFill>
              </a:defRPr>
            </a:lvl1pPr>
          </a:lstStyle>
          <a:p>
            <a:r>
              <a:rPr lang="en-US"/>
              <a:t>Click to edit Master title style</a:t>
            </a:r>
          </a:p>
        </p:txBody>
      </p:sp>
      <p:sp>
        <p:nvSpPr>
          <p:cNvPr id="9"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500138" y="5152864"/>
            <a:ext cx="6233626" cy="1268718"/>
          </a:xfrm>
        </p:spPr>
        <p:txBody>
          <a:bodyPr lIns="0" tIns="0" rIns="0" bIns="0" anchor="t">
            <a:noAutofit/>
          </a:bodyPr>
          <a:lstStyle>
            <a:lvl1pPr marL="0" indent="0" algn="l">
              <a:lnSpc>
                <a:spcPct val="100000"/>
              </a:lnSpc>
              <a:spcBef>
                <a:spcPts val="0"/>
              </a:spcBef>
              <a:buNone/>
              <a:defRPr sz="14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6" descr="Closeup on person wearing glasses.">
            <a:extLst>
              <a:ext uri="{FF2B5EF4-FFF2-40B4-BE49-F238E27FC236}">
                <a16:creationId xmlns:a16="http://schemas.microsoft.com/office/drawing/2014/main" id="{82E72972-EE2B-F497-1D5C-258895385D72}"/>
              </a:ext>
              <a:ext uri="{C183D7F6-B498-43B3-948B-1728B52AA6E4}">
                <adec:decorative xmlns:adec="http://schemas.microsoft.com/office/drawing/2017/decorative" val="0"/>
              </a:ext>
            </a:extLst>
          </p:cNvPr>
          <p:cNvSpPr>
            <a:spLocks noGrp="1"/>
          </p:cNvSpPr>
          <p:nvPr>
            <p:ph type="pic" sz="quarter" idx="18"/>
          </p:nvPr>
        </p:nvSpPr>
        <p:spPr>
          <a:xfrm>
            <a:off x="1360741" y="634584"/>
            <a:ext cx="3902491" cy="3902491"/>
          </a:xfrm>
          <a:custGeom>
            <a:avLst/>
            <a:gdLst>
              <a:gd name="connsiteX0" fmla="*/ 1951245 w 3902491"/>
              <a:gd name="connsiteY0" fmla="*/ 0 h 3902491"/>
              <a:gd name="connsiteX1" fmla="*/ 3902491 w 3902491"/>
              <a:gd name="connsiteY1" fmla="*/ 1951246 h 3902491"/>
              <a:gd name="connsiteX2" fmla="*/ 1951246 w 3902491"/>
              <a:gd name="connsiteY2" fmla="*/ 3902491 h 3902491"/>
              <a:gd name="connsiteX3" fmla="*/ 1951245 w 3902491"/>
              <a:gd name="connsiteY3" fmla="*/ 3902491 h 3902491"/>
              <a:gd name="connsiteX4" fmla="*/ 0 w 3902491"/>
              <a:gd name="connsiteY4" fmla="*/ 1951246 h 3902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491" h="3902491">
                <a:moveTo>
                  <a:pt x="1951245" y="0"/>
                </a:moveTo>
                <a:lnTo>
                  <a:pt x="3902491" y="1951246"/>
                </a:lnTo>
                <a:lnTo>
                  <a:pt x="1951246" y="3902491"/>
                </a:lnTo>
                <a:lnTo>
                  <a:pt x="1951245" y="3902491"/>
                </a:lnTo>
                <a:lnTo>
                  <a:pt x="0" y="1951246"/>
                </a:lnTo>
                <a:close/>
              </a:path>
            </a:pathLst>
          </a:custGeom>
          <a:noFill/>
        </p:spPr>
        <p:txBody>
          <a:bodyPr wrap="square">
            <a:noAutofit/>
          </a:bodyPr>
          <a:lstStyle/>
          <a:p>
            <a:endParaRPr lang="zh-CN" altLang="en-US"/>
          </a:p>
        </p:txBody>
      </p:sp>
      <p:sp>
        <p:nvSpPr>
          <p:cNvPr id="10" name="Picture Placeholder 12" descr="One person clapping and smiling.">
            <a:extLst>
              <a:ext uri="{FF2B5EF4-FFF2-40B4-BE49-F238E27FC236}">
                <a16:creationId xmlns:a16="http://schemas.microsoft.com/office/drawing/2014/main" id="{B208AAAC-B842-3E72-F9B0-65241B8AEA16}"/>
              </a:ext>
              <a:ext uri="{C183D7F6-B498-43B3-948B-1728B52AA6E4}">
                <adec:decorative xmlns:adec="http://schemas.microsoft.com/office/drawing/2017/decorative" val="0"/>
              </a:ext>
            </a:extLst>
          </p:cNvPr>
          <p:cNvSpPr>
            <a:spLocks noGrp="1"/>
          </p:cNvSpPr>
          <p:nvPr>
            <p:ph type="pic" sz="quarter" idx="19"/>
          </p:nvPr>
        </p:nvSpPr>
        <p:spPr>
          <a:xfrm flipH="1">
            <a:off x="0" y="2788976"/>
            <a:ext cx="3139688" cy="3872174"/>
          </a:xfrm>
          <a:custGeom>
            <a:avLst/>
            <a:gdLst>
              <a:gd name="connsiteX0" fmla="*/ 1948799 w 3139688"/>
              <a:gd name="connsiteY0" fmla="*/ 0 h 3872174"/>
              <a:gd name="connsiteX1" fmla="*/ 3139688 w 3139688"/>
              <a:gd name="connsiteY1" fmla="*/ 1190889 h 3872174"/>
              <a:gd name="connsiteX2" fmla="*/ 3139688 w 3139688"/>
              <a:gd name="connsiteY2" fmla="*/ 2706710 h 3872174"/>
              <a:gd name="connsiteX3" fmla="*/ 1974223 w 3139688"/>
              <a:gd name="connsiteY3" fmla="*/ 3872174 h 3872174"/>
              <a:gd name="connsiteX4" fmla="*/ 1923375 w 3139688"/>
              <a:gd name="connsiteY4" fmla="*/ 3872174 h 3872174"/>
              <a:gd name="connsiteX5" fmla="*/ 0 w 3139688"/>
              <a:gd name="connsiteY5" fmla="*/ 1948799 h 387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9688" h="3872174">
                <a:moveTo>
                  <a:pt x="1948799" y="0"/>
                </a:moveTo>
                <a:lnTo>
                  <a:pt x="3139688" y="1190889"/>
                </a:lnTo>
                <a:lnTo>
                  <a:pt x="3139688" y="2706710"/>
                </a:lnTo>
                <a:lnTo>
                  <a:pt x="1974223" y="3872174"/>
                </a:lnTo>
                <a:lnTo>
                  <a:pt x="1923375" y="3872174"/>
                </a:lnTo>
                <a:lnTo>
                  <a:pt x="0" y="1948799"/>
                </a:lnTo>
                <a:close/>
              </a:path>
            </a:pathLst>
          </a:custGeom>
          <a:noFill/>
        </p:spPr>
        <p:txBody>
          <a:bodyPr wrap="square">
            <a:noAutofit/>
          </a:bodyPr>
          <a:lstStyle/>
          <a:p>
            <a:endParaRPr lang="zh-CN" altLang="en-US"/>
          </a:p>
        </p:txBody>
      </p:sp>
      <p:sp>
        <p:nvSpPr>
          <p:cNvPr id="12" name="Freeform: Shape 11">
            <a:extLst>
              <a:ext uri="{FF2B5EF4-FFF2-40B4-BE49-F238E27FC236}">
                <a16:creationId xmlns:a16="http://schemas.microsoft.com/office/drawing/2014/main" id="{ABEB5B2F-8E61-F43A-1D59-1F1F0DB377AF}"/>
              </a:ext>
              <a:ext uri="{C183D7F6-B498-43B3-948B-1728B52AA6E4}">
                <adec:decorative xmlns:adec="http://schemas.microsoft.com/office/drawing/2017/decorative" val="1"/>
              </a:ext>
            </a:extLst>
          </p:cNvPr>
          <p:cNvSpPr/>
          <p:nvPr userDrawn="1"/>
        </p:nvSpPr>
        <p:spPr>
          <a:xfrm rot="16200000" flipH="1" flipV="1">
            <a:off x="4644" y="5963483"/>
            <a:ext cx="889873" cy="899160"/>
          </a:xfrm>
          <a:custGeom>
            <a:avLst/>
            <a:gdLst>
              <a:gd name="connsiteX0" fmla="*/ 0 w 2869917"/>
              <a:gd name="connsiteY0" fmla="*/ 2899868 h 2899868"/>
              <a:gd name="connsiteX1" fmla="*/ 2869917 w 2869917"/>
              <a:gd name="connsiteY1" fmla="*/ 2899868 h 2899868"/>
              <a:gd name="connsiteX2" fmla="*/ 2869917 w 2869917"/>
              <a:gd name="connsiteY2" fmla="*/ 0 h 2899868"/>
            </a:gdLst>
            <a:ahLst/>
            <a:cxnLst>
              <a:cxn ang="0">
                <a:pos x="connsiteX0" y="connsiteY0"/>
              </a:cxn>
              <a:cxn ang="0">
                <a:pos x="connsiteX1" y="connsiteY1"/>
              </a:cxn>
              <a:cxn ang="0">
                <a:pos x="connsiteX2" y="connsiteY2"/>
              </a:cxn>
            </a:cxnLst>
            <a:rect l="l" t="t" r="r" b="b"/>
            <a:pathLst>
              <a:path w="2869917" h="2899868">
                <a:moveTo>
                  <a:pt x="0" y="2899868"/>
                </a:moveTo>
                <a:lnTo>
                  <a:pt x="2869917" y="2899868"/>
                </a:lnTo>
                <a:lnTo>
                  <a:pt x="286991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17" name="Freeform: Shape 16">
            <a:extLst>
              <a:ext uri="{FF2B5EF4-FFF2-40B4-BE49-F238E27FC236}">
                <a16:creationId xmlns:a16="http://schemas.microsoft.com/office/drawing/2014/main" id="{C62A2476-1589-B9D9-5D0A-5553436AAA7F}"/>
              </a:ext>
              <a:ext uri="{C183D7F6-B498-43B3-948B-1728B52AA6E4}">
                <adec:decorative xmlns:adec="http://schemas.microsoft.com/office/drawing/2017/decorative" val="1"/>
              </a:ext>
            </a:extLst>
          </p:cNvPr>
          <p:cNvSpPr/>
          <p:nvPr userDrawn="1"/>
        </p:nvSpPr>
        <p:spPr>
          <a:xfrm flipH="1" flipV="1">
            <a:off x="0" y="0"/>
            <a:ext cx="3575051" cy="3612361"/>
          </a:xfrm>
          <a:custGeom>
            <a:avLst/>
            <a:gdLst>
              <a:gd name="connsiteX0" fmla="*/ 0 w 2869917"/>
              <a:gd name="connsiteY0" fmla="*/ 2899868 h 2899868"/>
              <a:gd name="connsiteX1" fmla="*/ 2869917 w 2869917"/>
              <a:gd name="connsiteY1" fmla="*/ 2899868 h 2899868"/>
              <a:gd name="connsiteX2" fmla="*/ 2869917 w 2869917"/>
              <a:gd name="connsiteY2" fmla="*/ 0 h 2899868"/>
            </a:gdLst>
            <a:ahLst/>
            <a:cxnLst>
              <a:cxn ang="0">
                <a:pos x="connsiteX0" y="connsiteY0"/>
              </a:cxn>
              <a:cxn ang="0">
                <a:pos x="connsiteX1" y="connsiteY1"/>
              </a:cxn>
              <a:cxn ang="0">
                <a:pos x="connsiteX2" y="connsiteY2"/>
              </a:cxn>
            </a:cxnLst>
            <a:rect l="l" t="t" r="r" b="b"/>
            <a:pathLst>
              <a:path w="2869917" h="2899868">
                <a:moveTo>
                  <a:pt x="0" y="2899868"/>
                </a:moveTo>
                <a:lnTo>
                  <a:pt x="2869917" y="2899868"/>
                </a:lnTo>
                <a:lnTo>
                  <a:pt x="286991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18" name="Isosceles Triangle 3">
            <a:extLst>
              <a:ext uri="{FF2B5EF4-FFF2-40B4-BE49-F238E27FC236}">
                <a16:creationId xmlns:a16="http://schemas.microsoft.com/office/drawing/2014/main" id="{964A9B18-35DE-8478-ED82-3451640D6BBD}"/>
              </a:ext>
              <a:ext uri="{C183D7F6-B498-43B3-948B-1728B52AA6E4}">
                <adec:decorative xmlns:adec="http://schemas.microsoft.com/office/drawing/2017/decorative" val="1"/>
              </a:ext>
            </a:extLst>
          </p:cNvPr>
          <p:cNvSpPr/>
          <p:nvPr userDrawn="1"/>
        </p:nvSpPr>
        <p:spPr>
          <a:xfrm>
            <a:off x="1360741" y="3816350"/>
            <a:ext cx="3040598" cy="3041650"/>
          </a:xfrm>
          <a:prstGeom prst="triangle">
            <a:avLst>
              <a:gd name="adj" fmla="val 10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 name="Date Placeholder 1">
            <a:extLst>
              <a:ext uri="{FF2B5EF4-FFF2-40B4-BE49-F238E27FC236}">
                <a16:creationId xmlns:a16="http://schemas.microsoft.com/office/drawing/2014/main" id="{15793E1B-71D7-81F6-2EA3-143FFFB55604}"/>
              </a:ext>
            </a:extLst>
          </p:cNvPr>
          <p:cNvSpPr>
            <a:spLocks noGrp="1"/>
          </p:cNvSpPr>
          <p:nvPr>
            <p:ph type="dt" sz="half" idx="20"/>
          </p:nvPr>
        </p:nvSpPr>
        <p:spPr>
          <a:xfrm>
            <a:off x="449580" y="6527800"/>
            <a:ext cx="2743200" cy="266700"/>
          </a:xfrm>
        </p:spPr>
        <p:txBody>
          <a:bodyPr/>
          <a:lstStyle/>
          <a:p>
            <a:r>
              <a:rPr lang="en-US" altLang="zh-CN"/>
              <a:t>04/26/2025</a:t>
            </a:r>
          </a:p>
        </p:txBody>
      </p:sp>
      <p:sp>
        <p:nvSpPr>
          <p:cNvPr id="3" name="Footer Placeholder 2">
            <a:extLst>
              <a:ext uri="{FF2B5EF4-FFF2-40B4-BE49-F238E27FC236}">
                <a16:creationId xmlns:a16="http://schemas.microsoft.com/office/drawing/2014/main" id="{A89336AE-C792-931C-745B-768B83BAB61C}"/>
              </a:ext>
            </a:extLst>
          </p:cNvPr>
          <p:cNvSpPr>
            <a:spLocks noGrp="1"/>
          </p:cNvSpPr>
          <p:nvPr>
            <p:ph type="ftr" sz="quarter" idx="21"/>
          </p:nvPr>
        </p:nvSpPr>
        <p:spPr/>
        <p:txBody>
          <a:bodyPr/>
          <a:lstStyle/>
          <a:p>
            <a:r>
              <a:rPr lang="en-US" altLang="zh-CN"/>
              <a:t>Sample Footer Text</a:t>
            </a:r>
          </a:p>
        </p:txBody>
      </p:sp>
      <p:sp>
        <p:nvSpPr>
          <p:cNvPr id="4" name="Slide Number Placeholder 3">
            <a:extLst>
              <a:ext uri="{FF2B5EF4-FFF2-40B4-BE49-F238E27FC236}">
                <a16:creationId xmlns:a16="http://schemas.microsoft.com/office/drawing/2014/main" id="{6C93A66C-FF0F-B424-A72E-EB9BA06F2F06}"/>
              </a:ext>
            </a:extLst>
          </p:cNvPr>
          <p:cNvSpPr>
            <a:spLocks noGrp="1"/>
          </p:cNvSpPr>
          <p:nvPr>
            <p:ph type="sldNum" sz="half" idx="2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082235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647950" y="534677"/>
            <a:ext cx="6896100" cy="3884923"/>
          </a:xfrm>
        </p:spPr>
        <p:txBody>
          <a:bodyPr lIns="0" tIns="0" rIns="0" bIns="0" anchor="b">
            <a:noAutofit/>
          </a:bodyPr>
          <a:lstStyle>
            <a:lvl1pPr algn="ctr">
              <a:defRPr sz="5400" b="0" baseline="0">
                <a:solidFill>
                  <a:schemeClr val="tx1"/>
                </a:solidFill>
                <a:latin typeface="+mj-lt"/>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47950" y="4660900"/>
            <a:ext cx="6896100" cy="1315008"/>
          </a:xfrm>
        </p:spPr>
        <p:txBody>
          <a:bodyPr lIns="0" tIns="0" rIns="0" bIns="0" anchor="t">
            <a:noAutofit/>
          </a:bodyPr>
          <a:lstStyle>
            <a:lvl1pPr marL="0" indent="0" algn="ctr">
              <a:lnSpc>
                <a:spcPct val="100000"/>
              </a:lnSpc>
              <a:spcBef>
                <a:spcPts val="0"/>
              </a:spcBef>
              <a:buNone/>
              <a:defRPr sz="14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Isosceles Triangle 3">
            <a:extLst>
              <a:ext uri="{FF2B5EF4-FFF2-40B4-BE49-F238E27FC236}">
                <a16:creationId xmlns:a16="http://schemas.microsoft.com/office/drawing/2014/main" id="{73C6A8A3-9676-1270-FE11-AFA86441A3D4}"/>
              </a:ext>
              <a:ext uri="{C183D7F6-B498-43B3-948B-1728B52AA6E4}">
                <adec:decorative xmlns:adec="http://schemas.microsoft.com/office/drawing/2017/decorative" val="1"/>
              </a:ext>
            </a:extLst>
          </p:cNvPr>
          <p:cNvSpPr/>
          <p:nvPr userDrawn="1"/>
        </p:nvSpPr>
        <p:spPr>
          <a:xfrm>
            <a:off x="8534400" y="3199135"/>
            <a:ext cx="3657600" cy="3658865"/>
          </a:xfrm>
          <a:prstGeom prst="triangle">
            <a:avLst>
              <a:gd name="adj" fmla="val 10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 name="Freeform: Shape 3">
            <a:extLst>
              <a:ext uri="{FF2B5EF4-FFF2-40B4-BE49-F238E27FC236}">
                <a16:creationId xmlns:a16="http://schemas.microsoft.com/office/drawing/2014/main" id="{98C2484B-7B39-764B-EB05-85CE011F8CA8}"/>
              </a:ext>
              <a:ext uri="{C183D7F6-B498-43B3-948B-1728B52AA6E4}">
                <adec:decorative xmlns:adec="http://schemas.microsoft.com/office/drawing/2017/decorative" val="1"/>
              </a:ext>
            </a:extLst>
          </p:cNvPr>
          <p:cNvSpPr/>
          <p:nvPr userDrawn="1"/>
        </p:nvSpPr>
        <p:spPr>
          <a:xfrm rot="16200000" flipH="1" flipV="1">
            <a:off x="6165" y="5670366"/>
            <a:ext cx="1181469" cy="1193799"/>
          </a:xfrm>
          <a:custGeom>
            <a:avLst/>
            <a:gdLst>
              <a:gd name="connsiteX0" fmla="*/ 0 w 2869917"/>
              <a:gd name="connsiteY0" fmla="*/ 2899868 h 2899868"/>
              <a:gd name="connsiteX1" fmla="*/ 2869917 w 2869917"/>
              <a:gd name="connsiteY1" fmla="*/ 2899868 h 2899868"/>
              <a:gd name="connsiteX2" fmla="*/ 2869917 w 2869917"/>
              <a:gd name="connsiteY2" fmla="*/ 0 h 2899868"/>
            </a:gdLst>
            <a:ahLst/>
            <a:cxnLst>
              <a:cxn ang="0">
                <a:pos x="connsiteX0" y="connsiteY0"/>
              </a:cxn>
              <a:cxn ang="0">
                <a:pos x="connsiteX1" y="connsiteY1"/>
              </a:cxn>
              <a:cxn ang="0">
                <a:pos x="connsiteX2" y="connsiteY2"/>
              </a:cxn>
            </a:cxnLst>
            <a:rect l="l" t="t" r="r" b="b"/>
            <a:pathLst>
              <a:path w="2869917" h="2899868">
                <a:moveTo>
                  <a:pt x="0" y="2899868"/>
                </a:moveTo>
                <a:lnTo>
                  <a:pt x="2869917" y="2899868"/>
                </a:lnTo>
                <a:lnTo>
                  <a:pt x="286991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13" name="Freeform: Shape 12">
            <a:extLst>
              <a:ext uri="{FF2B5EF4-FFF2-40B4-BE49-F238E27FC236}">
                <a16:creationId xmlns:a16="http://schemas.microsoft.com/office/drawing/2014/main" id="{2FF2AAFB-B709-A48B-6919-72E9012D8716}"/>
              </a:ext>
              <a:ext uri="{C183D7F6-B498-43B3-948B-1728B52AA6E4}">
                <adec:decorative xmlns:adec="http://schemas.microsoft.com/office/drawing/2017/decorative" val="1"/>
              </a:ext>
            </a:extLst>
          </p:cNvPr>
          <p:cNvSpPr/>
          <p:nvPr userDrawn="1"/>
        </p:nvSpPr>
        <p:spPr>
          <a:xfrm rot="16200000" flipV="1">
            <a:off x="15300" y="-15304"/>
            <a:ext cx="2932731" cy="2963336"/>
          </a:xfrm>
          <a:custGeom>
            <a:avLst/>
            <a:gdLst>
              <a:gd name="connsiteX0" fmla="*/ 0 w 1577827"/>
              <a:gd name="connsiteY0" fmla="*/ 1594293 h 1594293"/>
              <a:gd name="connsiteX1" fmla="*/ 1577827 w 1577827"/>
              <a:gd name="connsiteY1" fmla="*/ 1594293 h 1594293"/>
              <a:gd name="connsiteX2" fmla="*/ 1577827 w 1577827"/>
              <a:gd name="connsiteY2" fmla="*/ 0 h 1594293"/>
            </a:gdLst>
            <a:ahLst/>
            <a:cxnLst>
              <a:cxn ang="0">
                <a:pos x="connsiteX0" y="connsiteY0"/>
              </a:cxn>
              <a:cxn ang="0">
                <a:pos x="connsiteX1" y="connsiteY1"/>
              </a:cxn>
              <a:cxn ang="0">
                <a:pos x="connsiteX2" y="connsiteY2"/>
              </a:cxn>
            </a:cxnLst>
            <a:rect l="l" t="t" r="r" b="b"/>
            <a:pathLst>
              <a:path w="1577827" h="1594293">
                <a:moveTo>
                  <a:pt x="0" y="1594293"/>
                </a:moveTo>
                <a:lnTo>
                  <a:pt x="1577827" y="1594293"/>
                </a:lnTo>
                <a:lnTo>
                  <a:pt x="157782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5" name="Date Placeholder 4">
            <a:extLst>
              <a:ext uri="{FF2B5EF4-FFF2-40B4-BE49-F238E27FC236}">
                <a16:creationId xmlns:a16="http://schemas.microsoft.com/office/drawing/2014/main" id="{F653269C-34B7-8793-B989-2AC815E500BB}"/>
              </a:ext>
            </a:extLst>
          </p:cNvPr>
          <p:cNvSpPr>
            <a:spLocks noGrp="1"/>
          </p:cNvSpPr>
          <p:nvPr>
            <p:ph type="dt" sz="half" idx="10"/>
          </p:nvPr>
        </p:nvSpPr>
        <p:spPr/>
        <p:txBody>
          <a:bodyPr/>
          <a:lstStyle/>
          <a:p>
            <a:r>
              <a:rPr lang="en-US" altLang="zh-CN"/>
              <a:t>04/26/2025</a:t>
            </a:r>
          </a:p>
        </p:txBody>
      </p:sp>
      <p:sp>
        <p:nvSpPr>
          <p:cNvPr id="6" name="Footer Placeholder 5">
            <a:extLst>
              <a:ext uri="{FF2B5EF4-FFF2-40B4-BE49-F238E27FC236}">
                <a16:creationId xmlns:a16="http://schemas.microsoft.com/office/drawing/2014/main" id="{641BAD6F-AF49-D89A-DB03-EAC0CD069E53}"/>
              </a:ext>
            </a:extLst>
          </p:cNvPr>
          <p:cNvSpPr>
            <a:spLocks noGrp="1"/>
          </p:cNvSpPr>
          <p:nvPr>
            <p:ph type="ftr" sz="quarter" idx="11"/>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93D02BA7-4544-93C7-B907-D369FB7AD7B9}"/>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6170587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sz="1470"/>
              <a:t>Click to edit Master title style</a:t>
            </a:r>
          </a:p>
        </p:txBody>
      </p:sp>
      <p:sp>
        <p:nvSpPr>
          <p:cNvPr id="3" name="Text Placeholder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sz="1470"/>
              <a:t>Click to edit Master text styles</a:t>
            </a:r>
            <a:endParaRPr lang="en-US"/>
          </a:p>
          <a:p>
            <a:pPr lvl="1"/>
            <a:r>
              <a:rPr lang="en-US" sz="1470"/>
              <a:t>Second level</a:t>
            </a:r>
          </a:p>
          <a:p>
            <a:pPr lvl="2"/>
            <a:r>
              <a:rPr lang="en-US" sz="1470"/>
              <a:t>Third level</a:t>
            </a:r>
          </a:p>
          <a:p>
            <a:pPr lvl="3"/>
            <a:r>
              <a:rPr lang="en-US" sz="1470"/>
              <a:t>Fourth level</a:t>
            </a:r>
          </a:p>
          <a:p>
            <a:pPr lvl="4"/>
            <a:r>
              <a:rPr lang="en-US" sz="1470"/>
              <a:t>Fifth level</a:t>
            </a:r>
          </a:p>
        </p:txBody>
      </p:sp>
      <p:sp>
        <p:nvSpPr>
          <p:cNvPr id="8" name="Date Placeholder 7"/>
          <p:cNvSpPr>
            <a:spLocks noGrp="1"/>
          </p:cNvSpPr>
          <p:nvPr>
            <p:ph type="dt" sz="half"/>
          </p:nvPr>
        </p:nvSpPr>
        <p:spPr>
          <a:xfrm>
            <a:off x="657225" y="6527800"/>
            <a:ext cx="2743200" cy="266700"/>
          </a:xfrm>
        </p:spPr>
        <p:txBody>
          <a:bodyPr lIns="0" tIns="0" rIns="0" bIns="0"/>
          <a:lstStyle>
            <a:lvl1pPr algn="l">
              <a:defRPr sz="1200">
                <a:solidFill>
                  <a:schemeClr val="tx1"/>
                </a:solidFill>
              </a:defRPr>
            </a:lvl1pPr>
          </a:lstStyle>
          <a:p>
            <a:r>
              <a:rPr lang="en-US" altLang="zh-CN"/>
              <a:t>3/5/2025</a:t>
            </a:r>
          </a:p>
        </p:txBody>
      </p:sp>
      <p:sp>
        <p:nvSpPr>
          <p:cNvPr id="9" name="Footer Placeholder 8"/>
          <p:cNvSpPr>
            <a:spLocks noGrp="1"/>
          </p:cNvSpPr>
          <p:nvPr>
            <p:ph type="ftr" sz="quarter"/>
          </p:nvPr>
        </p:nvSpPr>
        <p:spPr>
          <a:xfrm>
            <a:off x="4267200" y="6527800"/>
            <a:ext cx="3657600" cy="266700"/>
          </a:xfrm>
        </p:spPr>
        <p:txBody>
          <a:bodyPr lIns="0" tIns="0" rIns="0" bIns="0"/>
          <a:lstStyle>
            <a:lvl1pPr algn="ctr">
              <a:defRPr sz="1200">
                <a:solidFill>
                  <a:schemeClr val="tx1"/>
                </a:solidFill>
              </a:defRPr>
            </a:lvl1pPr>
          </a:lstStyle>
          <a:p>
            <a:r>
              <a:rPr lang="en-US" altLang="zh-CN"/>
              <a:t>Sample Footer Text</a:t>
            </a:r>
          </a:p>
        </p:txBody>
      </p:sp>
      <p:sp>
        <p:nvSpPr>
          <p:cNvPr id="7" name="Slide Number Placeholder 6"/>
          <p:cNvSpPr>
            <a:spLocks noGrp="1"/>
          </p:cNvSpPr>
          <p:nvPr>
            <p:ph type="sldNum" sz="half"/>
          </p:nvPr>
        </p:nvSpPr>
        <p:spPr>
          <a:xfrm>
            <a:off x="9378949" y="6527800"/>
            <a:ext cx="2136775" cy="266700"/>
          </a:xfrm>
        </p:spPr>
        <p:txBody>
          <a:bodyPr lIns="0" tIns="0" rIns="0" bIns="0"/>
          <a:lstStyle>
            <a:lvl1pPr algn="r">
              <a:defRPr sz="1200">
                <a:solidFill>
                  <a:schemeClr val="tx1"/>
                </a:solidFill>
              </a:defRPr>
            </a:lvl1pPr>
          </a:lstStyle>
          <a:p>
            <a:fld id="{64D095EA-18D5-4754-B677-EAAE710458D2}" type="slidenum">
              <a:rPr lang="en-US" altLang="zh-CN" smtClean="0"/>
              <a:pPr/>
              <a:t>‹Nº›</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505C81-7592-A9B6-9A49-51C38F20A35B}"/>
              </a:ext>
              <a:ext uri="{C183D7F6-B498-43B3-948B-1728B52AA6E4}">
                <adec:decorative xmlns:adec="http://schemas.microsoft.com/office/drawing/2017/decorative" val="0"/>
              </a:ext>
            </a:extLst>
          </p:cNvPr>
          <p:cNvSpPr>
            <a:spLocks noGrp="1"/>
          </p:cNvSpPr>
          <p:nvPr>
            <p:ph type="ctrTitle"/>
          </p:nvPr>
        </p:nvSpPr>
        <p:spPr/>
        <p:txBody>
          <a:bodyPr/>
          <a:lstStyle/>
          <a:p>
            <a:r>
              <a:rPr lang="es-ES" dirty="0"/>
              <a:t>Sistemas de Gestión Empresarial</a:t>
            </a:r>
            <a:endParaRPr lang="en-US" dirty="0"/>
          </a:p>
        </p:txBody>
      </p:sp>
      <p:sp>
        <p:nvSpPr>
          <p:cNvPr id="4" name="Subtitle 3">
            <a:extLst>
              <a:ext uri="{FF2B5EF4-FFF2-40B4-BE49-F238E27FC236}">
                <a16:creationId xmlns:a16="http://schemas.microsoft.com/office/drawing/2014/main" id="{C8DCEE19-DDF9-070E-AB7A-EF04DFB3B875}"/>
              </a:ext>
            </a:extLst>
          </p:cNvPr>
          <p:cNvSpPr>
            <a:spLocks noGrp="1"/>
          </p:cNvSpPr>
          <p:nvPr>
            <p:ph type="subTitle" idx="1"/>
          </p:nvPr>
        </p:nvSpPr>
        <p:spPr/>
        <p:txBody>
          <a:bodyPr/>
          <a:lstStyle/>
          <a:p>
            <a:r>
              <a:rPr lang="en-US" altLang="zh-CN" b="1" dirty="0" err="1"/>
              <a:t>Tema</a:t>
            </a:r>
            <a:r>
              <a:rPr lang="en-US" altLang="zh-CN" b="1" dirty="0"/>
              <a:t> 2</a:t>
            </a:r>
          </a:p>
          <a:p>
            <a:r>
              <a:rPr lang="es-ES" b="1" dirty="0"/>
              <a:t>Introducción a los CRM</a:t>
            </a:r>
          </a:p>
          <a:p>
            <a:endParaRPr lang="en-US" altLang="zh-CN" b="1" dirty="0"/>
          </a:p>
          <a:p>
            <a:r>
              <a:rPr lang="en-US" altLang="zh-CN" dirty="0"/>
              <a:t>llanos.soro@educa.madrid.org</a:t>
            </a:r>
          </a:p>
          <a:p>
            <a:endParaRPr lang="zh-CN" altLang="en-US" dirty="0"/>
          </a:p>
        </p:txBody>
      </p:sp>
      <p:pic>
        <p:nvPicPr>
          <p:cNvPr id="2" name="Picture Placeholder 7" descr="AI-generated image of a modern architectural building with sharp angles and reflective glass windows.">
            <a:extLst>
              <a:ext uri="{FF2B5EF4-FFF2-40B4-BE49-F238E27FC236}">
                <a16:creationId xmlns:a16="http://schemas.microsoft.com/office/drawing/2014/main" id="{CCC8C5F3-0DDC-03C0-E03B-C85247D81CE2}"/>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4671295" cy="6857999"/>
          </a:xfrm>
          <a:custGeom>
            <a:avLst/>
            <a:gdLst>
              <a:gd name="connsiteX0" fmla="*/ 0 w 4671295"/>
              <a:gd name="connsiteY0" fmla="*/ 6134100 h 6857999"/>
              <a:gd name="connsiteX1" fmla="*/ 574 w 4671295"/>
              <a:gd name="connsiteY1" fmla="*/ 6134100 h 6857999"/>
              <a:gd name="connsiteX2" fmla="*/ 574 w 4671295"/>
              <a:gd name="connsiteY2" fmla="*/ 6857999 h 6857999"/>
              <a:gd name="connsiteX3" fmla="*/ 0 w 4671295"/>
              <a:gd name="connsiteY3" fmla="*/ 6857999 h 6857999"/>
              <a:gd name="connsiteX4" fmla="*/ 575 w 4671295"/>
              <a:gd name="connsiteY4" fmla="*/ 1729318 h 6857999"/>
              <a:gd name="connsiteX5" fmla="*/ 575 w 4671295"/>
              <a:gd name="connsiteY5" fmla="*/ 3676654 h 6857999"/>
              <a:gd name="connsiteX6" fmla="*/ 767337 w 4671295"/>
              <a:gd name="connsiteY6" fmla="*/ 3676654 h 6857999"/>
              <a:gd name="connsiteX7" fmla="*/ 767337 w 4671295"/>
              <a:gd name="connsiteY7" fmla="*/ 1729318 h 6857999"/>
              <a:gd name="connsiteX8" fmla="*/ 574 w 4671295"/>
              <a:gd name="connsiteY8" fmla="*/ 0 h 6857999"/>
              <a:gd name="connsiteX9" fmla="*/ 4671295 w 4671295"/>
              <a:gd name="connsiteY9" fmla="*/ 0 h 6857999"/>
              <a:gd name="connsiteX10" fmla="*/ 4671295 w 4671295"/>
              <a:gd name="connsiteY10" fmla="*/ 6857999 h 6857999"/>
              <a:gd name="connsiteX11" fmla="*/ 2426216 w 4671295"/>
              <a:gd name="connsiteY11" fmla="*/ 6857999 h 6857999"/>
              <a:gd name="connsiteX12" fmla="*/ 2426216 w 4671295"/>
              <a:gd name="connsiteY12" fmla="*/ 6134100 h 6857999"/>
              <a:gd name="connsiteX13" fmla="*/ 574 w 4671295"/>
              <a:gd name="connsiteY13" fmla="*/ 613410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71295" h="6857999">
                <a:moveTo>
                  <a:pt x="0" y="6134100"/>
                </a:moveTo>
                <a:lnTo>
                  <a:pt x="574" y="6134100"/>
                </a:lnTo>
                <a:lnTo>
                  <a:pt x="574" y="6857999"/>
                </a:lnTo>
                <a:lnTo>
                  <a:pt x="0" y="6857999"/>
                </a:lnTo>
                <a:close/>
                <a:moveTo>
                  <a:pt x="575" y="1729318"/>
                </a:moveTo>
                <a:lnTo>
                  <a:pt x="575" y="3676654"/>
                </a:lnTo>
                <a:lnTo>
                  <a:pt x="767337" y="3676654"/>
                </a:lnTo>
                <a:lnTo>
                  <a:pt x="767337" y="1729318"/>
                </a:lnTo>
                <a:close/>
                <a:moveTo>
                  <a:pt x="574" y="0"/>
                </a:moveTo>
                <a:lnTo>
                  <a:pt x="4671295" y="0"/>
                </a:lnTo>
                <a:lnTo>
                  <a:pt x="4671295" y="6857999"/>
                </a:lnTo>
                <a:lnTo>
                  <a:pt x="2426216" y="6857999"/>
                </a:lnTo>
                <a:lnTo>
                  <a:pt x="2426216" y="6134100"/>
                </a:lnTo>
                <a:lnTo>
                  <a:pt x="574" y="6134100"/>
                </a:lnTo>
                <a:close/>
              </a:path>
            </a:pathLst>
          </a:custGeom>
          <a:noFill/>
        </p:spPr>
      </p:pic>
    </p:spTree>
    <p:extLst>
      <p:ext uri="{BB962C8B-B14F-4D97-AF65-F5344CB8AC3E}">
        <p14:creationId xmlns:p14="http://schemas.microsoft.com/office/powerpoint/2010/main" val="1596312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6FD9-165B-7011-3424-9AD1D0BFF615}"/>
              </a:ext>
            </a:extLst>
          </p:cNvPr>
          <p:cNvSpPr>
            <a:spLocks noGrp="1"/>
          </p:cNvSpPr>
          <p:nvPr>
            <p:ph type="title"/>
          </p:nvPr>
        </p:nvSpPr>
        <p:spPr>
          <a:xfrm>
            <a:off x="844000" y="886783"/>
            <a:ext cx="10504000" cy="1132258"/>
          </a:xfrm>
        </p:spPr>
        <p:txBody>
          <a:bodyPr/>
          <a:lstStyle/>
          <a:p>
            <a:endParaRPr lang="en-US" dirty="0"/>
          </a:p>
        </p:txBody>
      </p:sp>
      <p:graphicFrame>
        <p:nvGraphicFramePr>
          <p:cNvPr id="27" name="Tabla 26">
            <a:extLst>
              <a:ext uri="{FF2B5EF4-FFF2-40B4-BE49-F238E27FC236}">
                <a16:creationId xmlns:a16="http://schemas.microsoft.com/office/drawing/2014/main" id="{44E1ACE8-E669-4F8B-AE5E-BEF8A61294A7}"/>
              </a:ext>
            </a:extLst>
          </p:cNvPr>
          <p:cNvGraphicFramePr>
            <a:graphicFrameLocks noGrp="1"/>
          </p:cNvGraphicFramePr>
          <p:nvPr>
            <p:extLst>
              <p:ext uri="{D42A27DB-BD31-4B8C-83A1-F6EECF244321}">
                <p14:modId xmlns:p14="http://schemas.microsoft.com/office/powerpoint/2010/main" val="4243781732"/>
              </p:ext>
            </p:extLst>
          </p:nvPr>
        </p:nvGraphicFramePr>
        <p:xfrm>
          <a:off x="844000" y="886783"/>
          <a:ext cx="10503999" cy="4754880"/>
        </p:xfrm>
        <a:graphic>
          <a:graphicData uri="http://schemas.openxmlformats.org/drawingml/2006/table">
            <a:tbl>
              <a:tblPr firstRow="1" bandRow="1">
                <a:tableStyleId>{5C22544A-7EE6-4342-B048-85BDC9FD1C3A}</a:tableStyleId>
              </a:tblPr>
              <a:tblGrid>
                <a:gridCol w="10503999">
                  <a:extLst>
                    <a:ext uri="{9D8B030D-6E8A-4147-A177-3AD203B41FA5}">
                      <a16:colId xmlns:a16="http://schemas.microsoft.com/office/drawing/2014/main" val="3116556260"/>
                    </a:ext>
                  </a:extLst>
                </a:gridCol>
              </a:tblGrid>
              <a:tr h="360696">
                <a:tc>
                  <a:txBody>
                    <a:bodyPr/>
                    <a:lstStyle/>
                    <a:p>
                      <a:r>
                        <a:rPr lang="en-US" sz="3600" dirty="0" err="1">
                          <a:solidFill>
                            <a:schemeClr val="tx1"/>
                          </a:solidFill>
                        </a:rPr>
                        <a:t>Arquitectura</a:t>
                      </a:r>
                      <a:r>
                        <a:rPr lang="en-US" sz="3600" dirty="0">
                          <a:solidFill>
                            <a:schemeClr val="tx1"/>
                          </a:solidFill>
                        </a:rPr>
                        <a:t> de un CRM y Cloud Computing</a:t>
                      </a:r>
                      <a:endParaRPr lang="es-ES" sz="3600" dirty="0">
                        <a:solidFill>
                          <a:schemeClr val="tx1"/>
                        </a:solidFill>
                      </a:endParaRPr>
                    </a:p>
                  </a:txBody>
                  <a:tcPr/>
                </a:tc>
                <a:extLst>
                  <a:ext uri="{0D108BD9-81ED-4DB2-BD59-A6C34878D82A}">
                    <a16:rowId xmlns:a16="http://schemas.microsoft.com/office/drawing/2014/main" val="4199521299"/>
                  </a:ext>
                </a:extLst>
              </a:tr>
              <a:tr h="247334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s-ES" sz="2400" dirty="0"/>
                    </a:p>
                    <a:p>
                      <a:r>
                        <a:rPr lang="es-ES" sz="2400" dirty="0"/>
                        <a:t>El </a:t>
                      </a:r>
                      <a:r>
                        <a:rPr lang="es-ES" sz="2400" dirty="0" err="1"/>
                        <a:t>cloud</a:t>
                      </a:r>
                      <a:r>
                        <a:rPr lang="es-ES" sz="2400" dirty="0"/>
                        <a:t> </a:t>
                      </a:r>
                      <a:r>
                        <a:rPr lang="es-ES" sz="2400" dirty="0" err="1"/>
                        <a:t>computing</a:t>
                      </a:r>
                      <a:r>
                        <a:rPr lang="es-ES" sz="2400" dirty="0"/>
                        <a:t> es un </a:t>
                      </a:r>
                      <a:r>
                        <a:rPr lang="es-ES" sz="2400" b="1" dirty="0"/>
                        <a:t>modelo de acceso bajo demanda</a:t>
                      </a:r>
                      <a:r>
                        <a:rPr lang="es-ES" sz="2400" dirty="0"/>
                        <a:t> a un conjunto compartido de recursos informáticos (redes, servidores, almacenamiento, aplicaciones y servicios) que pueden configurarse y utilizarse de forma remota.</a:t>
                      </a:r>
                    </a:p>
                    <a:p>
                      <a:endParaRPr lang="es-ES" sz="2400" dirty="0"/>
                    </a:p>
                    <a:p>
                      <a:r>
                        <a:rPr lang="es-ES" sz="2400" b="1" dirty="0"/>
                        <a:t>Ventajas:</a:t>
                      </a:r>
                      <a:endParaRPr lang="es-ES" sz="2400" dirty="0"/>
                    </a:p>
                    <a:p>
                      <a:pPr marL="342900" indent="-342900">
                        <a:buFont typeface="Arial" panose="020B0604020202020204" pitchFamily="34" charset="0"/>
                        <a:buChar char="•"/>
                      </a:pPr>
                      <a:r>
                        <a:rPr lang="es-ES" sz="2400" dirty="0"/>
                        <a:t>No requiere instalación local.</a:t>
                      </a:r>
                    </a:p>
                    <a:p>
                      <a:pPr marL="342900" indent="-342900">
                        <a:buFont typeface="Arial" panose="020B0604020202020204" pitchFamily="34" charset="0"/>
                        <a:buChar char="•"/>
                      </a:pPr>
                      <a:r>
                        <a:rPr lang="es-ES" sz="2400" dirty="0"/>
                        <a:t>Escalable y adaptable.</a:t>
                      </a:r>
                    </a:p>
                    <a:p>
                      <a:pPr marL="342900" indent="-342900">
                        <a:buFont typeface="Arial" panose="020B0604020202020204" pitchFamily="34" charset="0"/>
                        <a:buChar char="•"/>
                      </a:pPr>
                      <a:r>
                        <a:rPr lang="es-ES" sz="2400" dirty="0"/>
                        <a:t>Reduce costes de infraestructura.</a:t>
                      </a:r>
                    </a:p>
                    <a:p>
                      <a:pPr marL="342900" indent="-342900">
                        <a:buFont typeface="Arial" panose="020B0604020202020204" pitchFamily="34" charset="0"/>
                        <a:buChar char="•"/>
                      </a:pPr>
                      <a:r>
                        <a:rPr lang="es-ES" sz="2400" dirty="0"/>
                        <a:t>Facilita el trabajo colaborativo y el acceso móvil.</a:t>
                      </a:r>
                    </a:p>
                  </a:txBody>
                  <a:tcPr/>
                </a:tc>
                <a:extLst>
                  <a:ext uri="{0D108BD9-81ED-4DB2-BD59-A6C34878D82A}">
                    <a16:rowId xmlns:a16="http://schemas.microsoft.com/office/drawing/2014/main" val="2560905073"/>
                  </a:ext>
                </a:extLst>
              </a:tr>
            </a:tbl>
          </a:graphicData>
        </a:graphic>
      </p:graphicFrame>
    </p:spTree>
    <p:extLst>
      <p:ext uri="{BB962C8B-B14F-4D97-AF65-F5344CB8AC3E}">
        <p14:creationId xmlns:p14="http://schemas.microsoft.com/office/powerpoint/2010/main" val="118237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96E95-9B0C-4EC1-9980-C3F4F6A53F21}"/>
              </a:ext>
            </a:extLst>
          </p:cNvPr>
          <p:cNvSpPr>
            <a:spLocks noGrp="1"/>
          </p:cNvSpPr>
          <p:nvPr>
            <p:ph type="title"/>
          </p:nvPr>
        </p:nvSpPr>
        <p:spPr>
          <a:xfrm>
            <a:off x="843999" y="329896"/>
            <a:ext cx="9941231" cy="896474"/>
          </a:xfrm>
        </p:spPr>
        <p:txBody>
          <a:bodyPr/>
          <a:lstStyle/>
          <a:p>
            <a:r>
              <a:rPr lang="es-ES" dirty="0"/>
              <a:t>Arquitectura de la nube</a:t>
            </a:r>
          </a:p>
        </p:txBody>
      </p:sp>
      <p:sp>
        <p:nvSpPr>
          <p:cNvPr id="4" name="Content Placeholder 3">
            <a:extLst>
              <a:ext uri="{FF2B5EF4-FFF2-40B4-BE49-F238E27FC236}">
                <a16:creationId xmlns:a16="http://schemas.microsoft.com/office/drawing/2014/main" id="{3FCB56FB-552F-5A4B-085F-DC35C50D474C}"/>
              </a:ext>
            </a:extLst>
          </p:cNvPr>
          <p:cNvSpPr>
            <a:spLocks noGrp="1"/>
          </p:cNvSpPr>
          <p:nvPr>
            <p:ph sz="quarter" idx="18"/>
          </p:nvPr>
        </p:nvSpPr>
        <p:spPr>
          <a:xfrm>
            <a:off x="362737" y="1398881"/>
            <a:ext cx="11172771" cy="3157929"/>
          </a:xfrm>
        </p:spPr>
        <p:txBody>
          <a:bodyPr lIns="0" tIns="0" rIns="0" bIns="0">
            <a:noAutofit/>
          </a:bodyPr>
          <a:lstStyle/>
          <a:p>
            <a:pPr marL="457200" indent="-457200">
              <a:buFont typeface="Arial" panose="020B0604020202020204" pitchFamily="34" charset="0"/>
              <a:buChar char="•"/>
            </a:pPr>
            <a:r>
              <a:rPr lang="es-ES" sz="2800" b="1" dirty="0"/>
              <a:t>Front-</a:t>
            </a:r>
            <a:r>
              <a:rPr lang="es-ES" sz="2800" b="1" dirty="0" err="1"/>
              <a:t>End</a:t>
            </a:r>
            <a:r>
              <a:rPr lang="es-ES" sz="2800" b="1" dirty="0"/>
              <a:t> (parte del cliente):</a:t>
            </a:r>
            <a:r>
              <a:rPr lang="es-ES" sz="2800" dirty="0"/>
              <a:t> interfaz con la que el usuario accede al servicio (navegador, app, etc.).</a:t>
            </a:r>
          </a:p>
          <a:p>
            <a:pPr marL="457200" indent="-457200">
              <a:buFont typeface="Arial" panose="020B0604020202020204" pitchFamily="34" charset="0"/>
              <a:buChar char="•"/>
            </a:pPr>
            <a:r>
              <a:rPr lang="es-ES" sz="2800" b="1" dirty="0"/>
              <a:t>Back-</a:t>
            </a:r>
            <a:r>
              <a:rPr lang="es-ES" sz="2800" b="1" dirty="0" err="1"/>
              <a:t>End</a:t>
            </a:r>
            <a:r>
              <a:rPr lang="es-ES" sz="2800" b="1" dirty="0"/>
              <a:t> (parte del proveedor):</a:t>
            </a:r>
            <a:r>
              <a:rPr lang="es-ES" sz="2800" dirty="0"/>
              <a:t> servidores, bases de datos, sistemas de seguridad y almacenamiento que hacen posible el servicio.</a:t>
            </a:r>
          </a:p>
        </p:txBody>
      </p:sp>
      <p:sp>
        <p:nvSpPr>
          <p:cNvPr id="2" name="Rectangle 1">
            <a:extLst>
              <a:ext uri="{FF2B5EF4-FFF2-40B4-BE49-F238E27FC236}">
                <a16:creationId xmlns:a16="http://schemas.microsoft.com/office/drawing/2014/main" id="{BE84A23A-3AB8-4401-BA9E-DCE71742EDDC}"/>
              </a:ext>
            </a:extLst>
          </p:cNvPr>
          <p:cNvSpPr>
            <a:spLocks noChangeArrowheads="1"/>
          </p:cNvSpPr>
          <p:nvPr/>
        </p:nvSpPr>
        <p:spPr bwMode="auto">
          <a:xfrm>
            <a:off x="0" y="-184666"/>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968754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96E95-9B0C-4EC1-9980-C3F4F6A53F21}"/>
              </a:ext>
            </a:extLst>
          </p:cNvPr>
          <p:cNvSpPr>
            <a:spLocks noGrp="1"/>
          </p:cNvSpPr>
          <p:nvPr>
            <p:ph type="title"/>
          </p:nvPr>
        </p:nvSpPr>
        <p:spPr>
          <a:xfrm>
            <a:off x="844000" y="329896"/>
            <a:ext cx="7455938" cy="896474"/>
          </a:xfrm>
        </p:spPr>
        <p:txBody>
          <a:bodyPr/>
          <a:lstStyle/>
          <a:p>
            <a:r>
              <a:rPr lang="es-ES" dirty="0"/>
              <a:t>Tipos de nube</a:t>
            </a:r>
            <a:endParaRPr lang="en-US" dirty="0"/>
          </a:p>
        </p:txBody>
      </p:sp>
      <p:graphicFrame>
        <p:nvGraphicFramePr>
          <p:cNvPr id="7" name="Marcador de contenido 6">
            <a:extLst>
              <a:ext uri="{FF2B5EF4-FFF2-40B4-BE49-F238E27FC236}">
                <a16:creationId xmlns:a16="http://schemas.microsoft.com/office/drawing/2014/main" id="{158E1593-0F62-44DB-A18F-4DD09B8E8B45}"/>
              </a:ext>
            </a:extLst>
          </p:cNvPr>
          <p:cNvGraphicFramePr>
            <a:graphicFrameLocks noGrp="1"/>
          </p:cNvGraphicFramePr>
          <p:nvPr>
            <p:ph sz="quarter" idx="18"/>
            <p:extLst>
              <p:ext uri="{D42A27DB-BD31-4B8C-83A1-F6EECF244321}">
                <p14:modId xmlns:p14="http://schemas.microsoft.com/office/powerpoint/2010/main" val="2446992857"/>
              </p:ext>
            </p:extLst>
          </p:nvPr>
        </p:nvGraphicFramePr>
        <p:xfrm>
          <a:off x="140676" y="1226368"/>
          <a:ext cx="11723078" cy="4939967"/>
        </p:xfrm>
        <a:graphic>
          <a:graphicData uri="http://schemas.openxmlformats.org/drawingml/2006/table">
            <a:tbl>
              <a:tblPr/>
              <a:tblGrid>
                <a:gridCol w="2268162">
                  <a:extLst>
                    <a:ext uri="{9D8B030D-6E8A-4147-A177-3AD203B41FA5}">
                      <a16:colId xmlns:a16="http://schemas.microsoft.com/office/drawing/2014/main" val="1132658213"/>
                    </a:ext>
                  </a:extLst>
                </a:gridCol>
                <a:gridCol w="5093931">
                  <a:extLst>
                    <a:ext uri="{9D8B030D-6E8A-4147-A177-3AD203B41FA5}">
                      <a16:colId xmlns:a16="http://schemas.microsoft.com/office/drawing/2014/main" val="1137861342"/>
                    </a:ext>
                  </a:extLst>
                </a:gridCol>
                <a:gridCol w="4360985">
                  <a:extLst>
                    <a:ext uri="{9D8B030D-6E8A-4147-A177-3AD203B41FA5}">
                      <a16:colId xmlns:a16="http://schemas.microsoft.com/office/drawing/2014/main" val="1830720597"/>
                    </a:ext>
                  </a:extLst>
                </a:gridCol>
              </a:tblGrid>
              <a:tr h="411973">
                <a:tc>
                  <a:txBody>
                    <a:bodyPr/>
                    <a:lstStyle/>
                    <a:p>
                      <a:r>
                        <a:rPr lang="es-ES"/>
                        <a:t>Tipo de nube</a:t>
                      </a:r>
                    </a:p>
                  </a:txBody>
                  <a:tcPr anchor="ctr">
                    <a:lnL>
                      <a:noFill/>
                    </a:lnL>
                    <a:lnR>
                      <a:noFill/>
                    </a:lnR>
                    <a:lnT>
                      <a:noFill/>
                    </a:lnT>
                    <a:lnB>
                      <a:noFill/>
                    </a:lnB>
                    <a:solidFill>
                      <a:schemeClr val="tx1"/>
                    </a:solidFill>
                  </a:tcPr>
                </a:tc>
                <a:tc>
                  <a:txBody>
                    <a:bodyPr/>
                    <a:lstStyle/>
                    <a:p>
                      <a:r>
                        <a:rPr lang="es-ES">
                          <a:solidFill>
                            <a:schemeClr val="bg1"/>
                          </a:solidFill>
                        </a:rPr>
                        <a:t>Descripción</a:t>
                      </a:r>
                    </a:p>
                  </a:txBody>
                  <a:tcPr anchor="ctr">
                    <a:lnL>
                      <a:noFill/>
                    </a:lnL>
                    <a:lnR>
                      <a:noFill/>
                    </a:lnR>
                    <a:lnT>
                      <a:noFill/>
                    </a:lnT>
                    <a:lnB>
                      <a:noFill/>
                    </a:lnB>
                    <a:solidFill>
                      <a:schemeClr val="tx1"/>
                    </a:solidFill>
                  </a:tcPr>
                </a:tc>
                <a:tc>
                  <a:txBody>
                    <a:bodyPr/>
                    <a:lstStyle/>
                    <a:p>
                      <a:r>
                        <a:rPr lang="es-ES" dirty="0">
                          <a:solidFill>
                            <a:schemeClr val="bg1"/>
                          </a:solidFill>
                        </a:rPr>
                        <a:t>Ejemplos</a:t>
                      </a:r>
                    </a:p>
                  </a:txBody>
                  <a:tcPr anchor="ctr">
                    <a:lnL>
                      <a:noFill/>
                    </a:lnL>
                    <a:lnR>
                      <a:noFill/>
                    </a:lnR>
                    <a:lnT>
                      <a:noFill/>
                    </a:lnT>
                    <a:lnB>
                      <a:noFill/>
                    </a:lnB>
                    <a:solidFill>
                      <a:schemeClr val="tx1"/>
                    </a:solidFill>
                  </a:tcPr>
                </a:tc>
                <a:extLst>
                  <a:ext uri="{0D108BD9-81ED-4DB2-BD59-A6C34878D82A}">
                    <a16:rowId xmlns:a16="http://schemas.microsoft.com/office/drawing/2014/main" val="1008242851"/>
                  </a:ext>
                </a:extLst>
              </a:tr>
              <a:tr h="1029933">
                <a:tc>
                  <a:txBody>
                    <a:bodyPr/>
                    <a:lstStyle/>
                    <a:p>
                      <a:r>
                        <a:rPr lang="es-ES" sz="2000" b="1"/>
                        <a:t>Nube Pública</a:t>
                      </a:r>
                      <a:endParaRPr lang="es-ES" sz="2000"/>
                    </a:p>
                  </a:txBody>
                  <a:tcPr anchor="ctr">
                    <a:lnL>
                      <a:noFill/>
                    </a:lnL>
                    <a:lnR>
                      <a:noFill/>
                    </a:lnR>
                    <a:lnT>
                      <a:noFill/>
                    </a:lnT>
                    <a:lnB>
                      <a:noFill/>
                    </a:lnB>
                    <a:solidFill>
                      <a:srgbClr val="FFCA08"/>
                    </a:solidFill>
                  </a:tcPr>
                </a:tc>
                <a:tc>
                  <a:txBody>
                    <a:bodyPr/>
                    <a:lstStyle/>
                    <a:p>
                      <a:r>
                        <a:rPr lang="es-ES" sz="2000"/>
                        <a:t>Accesible a todos los usuarios. Administrada por un proveedor externo.</a:t>
                      </a:r>
                    </a:p>
                  </a:txBody>
                  <a:tcPr anchor="ctr">
                    <a:lnL>
                      <a:noFill/>
                    </a:lnL>
                    <a:lnR>
                      <a:noFill/>
                    </a:lnR>
                    <a:lnT>
                      <a:noFill/>
                    </a:lnT>
                    <a:lnB>
                      <a:noFill/>
                    </a:lnB>
                  </a:tcPr>
                </a:tc>
                <a:tc>
                  <a:txBody>
                    <a:bodyPr/>
                    <a:lstStyle/>
                    <a:p>
                      <a:r>
                        <a:rPr lang="en-US" sz="2000"/>
                        <a:t>Google Cloud, Amazon AWS, Azure</a:t>
                      </a:r>
                    </a:p>
                  </a:txBody>
                  <a:tcPr anchor="ctr">
                    <a:lnL>
                      <a:noFill/>
                    </a:lnL>
                    <a:lnR>
                      <a:noFill/>
                    </a:lnR>
                    <a:lnT>
                      <a:noFill/>
                    </a:lnT>
                    <a:lnB>
                      <a:noFill/>
                    </a:lnB>
                  </a:tcPr>
                </a:tc>
                <a:extLst>
                  <a:ext uri="{0D108BD9-81ED-4DB2-BD59-A6C34878D82A}">
                    <a16:rowId xmlns:a16="http://schemas.microsoft.com/office/drawing/2014/main" val="85930319"/>
                  </a:ext>
                </a:extLst>
              </a:tr>
              <a:tr h="1029933">
                <a:tc>
                  <a:txBody>
                    <a:bodyPr/>
                    <a:lstStyle/>
                    <a:p>
                      <a:r>
                        <a:rPr lang="es-ES" sz="2000" b="1"/>
                        <a:t>Nube Privada</a:t>
                      </a:r>
                      <a:endParaRPr lang="es-ES" sz="2000"/>
                    </a:p>
                  </a:txBody>
                  <a:tcPr anchor="ctr">
                    <a:lnL>
                      <a:noFill/>
                    </a:lnL>
                    <a:lnR>
                      <a:noFill/>
                    </a:lnR>
                    <a:lnT>
                      <a:noFill/>
                    </a:lnT>
                    <a:lnB>
                      <a:noFill/>
                    </a:lnB>
                    <a:solidFill>
                      <a:srgbClr val="FFCA08"/>
                    </a:solidFill>
                  </a:tcPr>
                </a:tc>
                <a:tc>
                  <a:txBody>
                    <a:bodyPr/>
                    <a:lstStyle/>
                    <a:p>
                      <a:r>
                        <a:rPr lang="es-ES" sz="2000"/>
                        <a:t>Usada dentro de una sola organización. Mayor control y seguridad.</a:t>
                      </a:r>
                    </a:p>
                  </a:txBody>
                  <a:tcPr anchor="ctr">
                    <a:lnL>
                      <a:noFill/>
                    </a:lnL>
                    <a:lnR>
                      <a:noFill/>
                    </a:lnR>
                    <a:lnT>
                      <a:noFill/>
                    </a:lnT>
                    <a:lnB>
                      <a:noFill/>
                    </a:lnB>
                  </a:tcPr>
                </a:tc>
                <a:tc>
                  <a:txBody>
                    <a:bodyPr/>
                    <a:lstStyle/>
                    <a:p>
                      <a:r>
                        <a:rPr lang="es-ES" sz="2000"/>
                        <a:t>Nube interna de una empresa o ministerio</a:t>
                      </a:r>
                    </a:p>
                  </a:txBody>
                  <a:tcPr anchor="ctr">
                    <a:lnL>
                      <a:noFill/>
                    </a:lnL>
                    <a:lnR>
                      <a:noFill/>
                    </a:lnR>
                    <a:lnT>
                      <a:noFill/>
                    </a:lnT>
                    <a:lnB>
                      <a:noFill/>
                    </a:lnB>
                  </a:tcPr>
                </a:tc>
                <a:extLst>
                  <a:ext uri="{0D108BD9-81ED-4DB2-BD59-A6C34878D82A}">
                    <a16:rowId xmlns:a16="http://schemas.microsoft.com/office/drawing/2014/main" val="3284866184"/>
                  </a:ext>
                </a:extLst>
              </a:tr>
              <a:tr h="1234064">
                <a:tc>
                  <a:txBody>
                    <a:bodyPr/>
                    <a:lstStyle/>
                    <a:p>
                      <a:r>
                        <a:rPr lang="es-ES" sz="2000" b="1"/>
                        <a:t>Nube Comunitaria</a:t>
                      </a:r>
                      <a:endParaRPr lang="es-ES" sz="2000"/>
                    </a:p>
                  </a:txBody>
                  <a:tcPr anchor="ctr">
                    <a:lnL>
                      <a:noFill/>
                    </a:lnL>
                    <a:lnR>
                      <a:noFill/>
                    </a:lnR>
                    <a:lnT>
                      <a:noFill/>
                    </a:lnT>
                    <a:lnB>
                      <a:noFill/>
                    </a:lnB>
                    <a:solidFill>
                      <a:srgbClr val="FFCA08"/>
                    </a:solidFill>
                  </a:tcPr>
                </a:tc>
                <a:tc>
                  <a:txBody>
                    <a:bodyPr/>
                    <a:lstStyle/>
                    <a:p>
                      <a:r>
                        <a:rPr lang="es-ES" sz="2000"/>
                        <a:t>Compartida por varias organizaciones con intereses comunes.</a:t>
                      </a:r>
                    </a:p>
                  </a:txBody>
                  <a:tcPr anchor="ctr">
                    <a:lnL>
                      <a:noFill/>
                    </a:lnL>
                    <a:lnR>
                      <a:noFill/>
                    </a:lnR>
                    <a:lnT>
                      <a:noFill/>
                    </a:lnT>
                    <a:lnB>
                      <a:noFill/>
                    </a:lnB>
                  </a:tcPr>
                </a:tc>
                <a:tc>
                  <a:txBody>
                    <a:bodyPr/>
                    <a:lstStyle/>
                    <a:p>
                      <a:r>
                        <a:rPr lang="es-ES" sz="2000" dirty="0"/>
                        <a:t>Universidades, administraciones locales</a:t>
                      </a:r>
                    </a:p>
                  </a:txBody>
                  <a:tcPr anchor="ctr">
                    <a:lnL>
                      <a:noFill/>
                    </a:lnL>
                    <a:lnR>
                      <a:noFill/>
                    </a:lnR>
                    <a:lnT>
                      <a:noFill/>
                    </a:lnT>
                    <a:lnB>
                      <a:noFill/>
                    </a:lnB>
                  </a:tcPr>
                </a:tc>
                <a:extLst>
                  <a:ext uri="{0D108BD9-81ED-4DB2-BD59-A6C34878D82A}">
                    <a16:rowId xmlns:a16="http://schemas.microsoft.com/office/drawing/2014/main" val="3348667961"/>
                  </a:ext>
                </a:extLst>
              </a:tr>
              <a:tr h="1234064">
                <a:tc>
                  <a:txBody>
                    <a:bodyPr/>
                    <a:lstStyle/>
                    <a:p>
                      <a:r>
                        <a:rPr lang="es-ES" sz="2000" b="1"/>
                        <a:t>Nube Híbrida</a:t>
                      </a:r>
                      <a:endParaRPr lang="es-ES" sz="2000"/>
                    </a:p>
                  </a:txBody>
                  <a:tcPr anchor="ctr">
                    <a:lnL>
                      <a:noFill/>
                    </a:lnL>
                    <a:lnR>
                      <a:noFill/>
                    </a:lnR>
                    <a:lnT>
                      <a:noFill/>
                    </a:lnT>
                    <a:lnB>
                      <a:noFill/>
                    </a:lnB>
                    <a:solidFill>
                      <a:srgbClr val="FFCA08"/>
                    </a:solidFill>
                  </a:tcPr>
                </a:tc>
                <a:tc>
                  <a:txBody>
                    <a:bodyPr/>
                    <a:lstStyle/>
                    <a:p>
                      <a:r>
                        <a:rPr lang="es-ES" sz="2000" dirty="0"/>
                        <a:t>Combina nube pública y privada.</a:t>
                      </a:r>
                    </a:p>
                  </a:txBody>
                  <a:tcPr anchor="ctr">
                    <a:lnL>
                      <a:noFill/>
                    </a:lnL>
                    <a:lnR>
                      <a:noFill/>
                    </a:lnR>
                    <a:lnT>
                      <a:noFill/>
                    </a:lnT>
                    <a:lnB>
                      <a:noFill/>
                    </a:lnB>
                  </a:tcPr>
                </a:tc>
                <a:tc>
                  <a:txBody>
                    <a:bodyPr/>
                    <a:lstStyle/>
                    <a:p>
                      <a:r>
                        <a:rPr lang="es-ES" sz="2000" dirty="0"/>
                        <a:t>Combina nube pública y privada.</a:t>
                      </a:r>
                    </a:p>
                  </a:txBody>
                  <a:tcPr anchor="ctr">
                    <a:lnL>
                      <a:noFill/>
                    </a:lnL>
                    <a:lnR>
                      <a:noFill/>
                    </a:lnR>
                    <a:lnT>
                      <a:noFill/>
                    </a:lnT>
                    <a:lnB>
                      <a:noFill/>
                    </a:lnB>
                  </a:tcPr>
                </a:tc>
                <a:extLst>
                  <a:ext uri="{0D108BD9-81ED-4DB2-BD59-A6C34878D82A}">
                    <a16:rowId xmlns:a16="http://schemas.microsoft.com/office/drawing/2014/main" val="2300728930"/>
                  </a:ext>
                </a:extLst>
              </a:tr>
            </a:tbl>
          </a:graphicData>
        </a:graphic>
      </p:graphicFrame>
    </p:spTree>
    <p:extLst>
      <p:ext uri="{BB962C8B-B14F-4D97-AF65-F5344CB8AC3E}">
        <p14:creationId xmlns:p14="http://schemas.microsoft.com/office/powerpoint/2010/main" val="1141544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7BD93-A683-8329-EE7A-3086257183F7}"/>
              </a:ext>
            </a:extLst>
          </p:cNvPr>
          <p:cNvSpPr>
            <a:spLocks noGrp="1"/>
          </p:cNvSpPr>
          <p:nvPr>
            <p:ph type="title"/>
          </p:nvPr>
        </p:nvSpPr>
        <p:spPr>
          <a:xfrm>
            <a:off x="256423" y="2284492"/>
            <a:ext cx="11679154" cy="814865"/>
          </a:xfrm>
        </p:spPr>
        <p:txBody>
          <a:bodyPr vert="horz" lIns="0" tIns="0" rIns="0" bIns="0" rtlCol="0" anchor="b">
            <a:noAutofit/>
          </a:bodyPr>
          <a:lstStyle/>
          <a:p>
            <a:pPr marL="457200" indent="-457200">
              <a:buFont typeface="Arial" panose="020B0604020202020204" pitchFamily="34" charset="0"/>
              <a:buChar char="•"/>
            </a:pPr>
            <a:r>
              <a:rPr lang="en-US" altLang="zh-CN" sz="3600" dirty="0" err="1"/>
              <a:t>Ejercicio</a:t>
            </a:r>
            <a:r>
              <a:rPr lang="en-US" altLang="zh-CN" sz="3600" dirty="0"/>
              <a:t> 2.1. </a:t>
            </a:r>
            <a:br>
              <a:rPr lang="en-US" altLang="zh-CN" sz="2800" dirty="0"/>
            </a:br>
            <a:r>
              <a:rPr lang="en-US" altLang="zh-CN" sz="2800" dirty="0"/>
              <a:t> </a:t>
            </a:r>
            <a:br>
              <a:rPr lang="en-US" altLang="zh-CN" sz="2800" dirty="0"/>
            </a:br>
            <a:br>
              <a:rPr lang="en-US" altLang="zh-CN" sz="4000" dirty="0"/>
            </a:br>
            <a:endParaRPr lang="x-none" sz="2800" dirty="0"/>
          </a:p>
        </p:txBody>
      </p:sp>
      <p:pic>
        <p:nvPicPr>
          <p:cNvPr id="9" name="Picture Placeholder 8" descr="Person in the conference room">
            <a:extLst>
              <a:ext uri="{FF2B5EF4-FFF2-40B4-BE49-F238E27FC236}">
                <a16:creationId xmlns:a16="http://schemas.microsoft.com/office/drawing/2014/main" id="{2F77B77C-17EF-1F1F-607C-DF116160F252}"/>
              </a:ext>
              <a:ext uri="{C183D7F6-B498-43B3-948B-1728B52AA6E4}">
                <adec:decorative xmlns:adec="http://schemas.microsoft.com/office/drawing/2017/decorative" val="0"/>
              </a:ext>
            </a:extLst>
          </p:cNvPr>
          <p:cNvPicPr>
            <a:picLocks noGrp="1" noChangeAspect="1"/>
          </p:cNvPicPr>
          <p:nvPr>
            <p:ph type="pic" sz="quarter" idx="19"/>
          </p:nvPr>
        </p:nvPicPr>
        <p:blipFill>
          <a:blip r:embed="rId2" cstate="screen">
            <a:extLst>
              <a:ext uri="{28A0092B-C50C-407E-A947-70E740481C1C}">
                <a14:useLocalDpi xmlns:a14="http://schemas.microsoft.com/office/drawing/2010/main"/>
              </a:ext>
            </a:extLst>
          </a:blip>
          <a:srcRect l="2" r="2"/>
          <a:stretch/>
        </p:blipFill>
        <p:spPr>
          <a:xfrm>
            <a:off x="9333667" y="3571976"/>
            <a:ext cx="2694211" cy="3322768"/>
          </a:xfrm>
          <a:blipFill rotWithShape="0">
            <a:blip r:embed="rId3" cstate="screen">
              <a:extLst>
                <a:ext uri="{28A0092B-C50C-407E-A947-70E740481C1C}">
                  <a14:useLocalDpi xmlns:a14="http://schemas.microsoft.com/office/drawing/2010/main"/>
                </a:ext>
              </a:extLst>
            </a:blip>
            <a:srcRect/>
            <a:stretch>
              <a:fillRect/>
            </a:stretch>
          </a:blipFill>
        </p:spPr>
      </p:pic>
      <p:sp>
        <p:nvSpPr>
          <p:cNvPr id="3" name="Rectángulo 2">
            <a:extLst>
              <a:ext uri="{FF2B5EF4-FFF2-40B4-BE49-F238E27FC236}">
                <a16:creationId xmlns:a16="http://schemas.microsoft.com/office/drawing/2014/main" id="{5E6B0F01-F1FC-4E04-86F4-262D31E359BD}"/>
              </a:ext>
            </a:extLst>
          </p:cNvPr>
          <p:cNvSpPr/>
          <p:nvPr/>
        </p:nvSpPr>
        <p:spPr>
          <a:xfrm>
            <a:off x="445476" y="1970118"/>
            <a:ext cx="10574215" cy="3323987"/>
          </a:xfrm>
          <a:prstGeom prst="rect">
            <a:avLst/>
          </a:prstGeom>
        </p:spPr>
        <p:txBody>
          <a:bodyPr wrap="square">
            <a:spAutoFit/>
          </a:bodyPr>
          <a:lstStyle/>
          <a:p>
            <a:pPr marL="342900" indent="-342900">
              <a:lnSpc>
                <a:spcPct val="200000"/>
              </a:lnSpc>
              <a:buFont typeface="Arial" panose="020B0604020202020204" pitchFamily="34" charset="0"/>
              <a:buChar char="•"/>
            </a:pPr>
            <a:r>
              <a:rPr lang="en-US" altLang="zh-CN" sz="2400" dirty="0"/>
              <a:t>Indica que </a:t>
            </a:r>
            <a:r>
              <a:rPr lang="en-US" altLang="zh-CN" sz="2400" dirty="0" err="1"/>
              <a:t>significan</a:t>
            </a:r>
            <a:r>
              <a:rPr lang="en-US" altLang="zh-CN" sz="2400" dirty="0"/>
              <a:t> las </a:t>
            </a:r>
            <a:r>
              <a:rPr lang="en-US" altLang="zh-CN" sz="2400" dirty="0" err="1"/>
              <a:t>siglas</a:t>
            </a:r>
            <a:r>
              <a:rPr lang="en-US" altLang="zh-CN" sz="2400" dirty="0"/>
              <a:t> IaaS, PaaS y SaaS. </a:t>
            </a:r>
          </a:p>
          <a:p>
            <a:pPr marL="342900" indent="-342900">
              <a:lnSpc>
                <a:spcPct val="200000"/>
              </a:lnSpc>
              <a:buFont typeface="Arial" panose="020B0604020202020204" pitchFamily="34" charset="0"/>
              <a:buChar char="•"/>
            </a:pPr>
            <a:r>
              <a:rPr lang="en-US" altLang="zh-CN" sz="2400" dirty="0"/>
              <a:t>Indica sus </a:t>
            </a:r>
            <a:r>
              <a:rPr lang="en-US" altLang="zh-CN" sz="2400" dirty="0" err="1"/>
              <a:t>diferencias</a:t>
            </a:r>
            <a:r>
              <a:rPr lang="en-US" altLang="zh-CN" sz="2400" dirty="0"/>
              <a:t> </a:t>
            </a:r>
          </a:p>
          <a:p>
            <a:pPr marL="342900" indent="-342900">
              <a:lnSpc>
                <a:spcPct val="200000"/>
              </a:lnSpc>
              <a:buFont typeface="Arial" panose="020B0604020202020204" pitchFamily="34" charset="0"/>
              <a:buChar char="•"/>
            </a:pPr>
            <a:r>
              <a:rPr lang="en-US" altLang="zh-CN" sz="2400" dirty="0"/>
              <a:t>Indica un </a:t>
            </a:r>
            <a:r>
              <a:rPr lang="en-US" altLang="zh-CN" sz="2400" dirty="0" err="1"/>
              <a:t>ejemplo</a:t>
            </a:r>
            <a:r>
              <a:rPr lang="en-US" altLang="zh-CN" sz="2400" dirty="0"/>
              <a:t> de </a:t>
            </a:r>
            <a:r>
              <a:rPr lang="en-US" altLang="zh-CN" sz="2400" dirty="0" err="1"/>
              <a:t>uso</a:t>
            </a:r>
            <a:r>
              <a:rPr lang="en-US" altLang="zh-CN" sz="2400" dirty="0"/>
              <a:t> de </a:t>
            </a:r>
            <a:r>
              <a:rPr lang="en-US" altLang="zh-CN" sz="2400" dirty="0" err="1"/>
              <a:t>cada</a:t>
            </a:r>
            <a:r>
              <a:rPr lang="en-US" altLang="zh-CN" sz="2400" dirty="0"/>
              <a:t> una de </a:t>
            </a:r>
            <a:r>
              <a:rPr lang="en-US" altLang="zh-CN" sz="2400" dirty="0" err="1"/>
              <a:t>ellas</a:t>
            </a:r>
            <a:r>
              <a:rPr lang="en-US" altLang="zh-CN" sz="2400" dirty="0"/>
              <a:t> y un </a:t>
            </a:r>
            <a:r>
              <a:rPr lang="en-US" altLang="zh-CN" sz="2400" dirty="0" err="1"/>
              <a:t>ejemplo</a:t>
            </a:r>
            <a:r>
              <a:rPr lang="en-US" altLang="zh-CN" sz="2400" dirty="0"/>
              <a:t> </a:t>
            </a:r>
            <a:r>
              <a:rPr lang="en-US" altLang="zh-CN" sz="2400" dirty="0" err="1"/>
              <a:t>práctico</a:t>
            </a:r>
            <a:endParaRPr lang="en-US" altLang="zh-CN" sz="2400" dirty="0"/>
          </a:p>
          <a:p>
            <a:pPr marL="342900" indent="-342900">
              <a:lnSpc>
                <a:spcPct val="200000"/>
              </a:lnSpc>
              <a:buFont typeface="Arial" panose="020B0604020202020204" pitchFamily="34" charset="0"/>
              <a:buChar char="•"/>
            </a:pPr>
            <a:r>
              <a:rPr lang="es-ES" sz="2400" dirty="0"/>
              <a:t>Explica qué tipo de empresas podrían beneficiarse más de cada modelo</a:t>
            </a:r>
            <a:r>
              <a:rPr lang="es-ES" dirty="0"/>
              <a:t>.</a:t>
            </a:r>
          </a:p>
          <a:p>
            <a:pPr marL="342900" indent="-342900">
              <a:buFontTx/>
              <a:buChar char="-"/>
            </a:pPr>
            <a:endParaRPr lang="es-ES" dirty="0"/>
          </a:p>
        </p:txBody>
      </p:sp>
    </p:spTree>
    <p:extLst>
      <p:ext uri="{BB962C8B-B14F-4D97-AF65-F5344CB8AC3E}">
        <p14:creationId xmlns:p14="http://schemas.microsoft.com/office/powerpoint/2010/main" val="3856340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84A23A-3AB8-4401-BA9E-DCE71742EDDC}"/>
              </a:ext>
            </a:extLst>
          </p:cNvPr>
          <p:cNvSpPr>
            <a:spLocks noChangeArrowheads="1"/>
          </p:cNvSpPr>
          <p:nvPr/>
        </p:nvSpPr>
        <p:spPr bwMode="auto">
          <a:xfrm>
            <a:off x="0" y="-184666"/>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dirty="0">
                <a:ln>
                  <a:noFill/>
                </a:ln>
                <a:solidFill>
                  <a:schemeClr val="tx1"/>
                </a:solidFill>
                <a:effectLst/>
                <a:latin typeface="Arial" panose="020B0604020202020204" pitchFamily="34" charset="0"/>
              </a:rPr>
              <a:t>.</a:t>
            </a:r>
          </a:p>
        </p:txBody>
      </p:sp>
      <p:pic>
        <p:nvPicPr>
          <p:cNvPr id="6" name="Picture 2" descr="Qué es IaaS, PaaS y SaaS? Diferencias y ejemplos">
            <a:extLst>
              <a:ext uri="{FF2B5EF4-FFF2-40B4-BE49-F238E27FC236}">
                <a16:creationId xmlns:a16="http://schemas.microsoft.com/office/drawing/2014/main" id="{D1FA5D61-7163-4356-A52B-E9D9A329A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631" y="1477739"/>
            <a:ext cx="7716389" cy="4340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699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CB56FB-552F-5A4B-085F-DC35C50D474C}"/>
              </a:ext>
            </a:extLst>
          </p:cNvPr>
          <p:cNvSpPr>
            <a:spLocks noGrp="1"/>
          </p:cNvSpPr>
          <p:nvPr>
            <p:ph sz="quarter" idx="18"/>
          </p:nvPr>
        </p:nvSpPr>
        <p:spPr>
          <a:xfrm>
            <a:off x="328936" y="836173"/>
            <a:ext cx="11172771" cy="3157929"/>
          </a:xfrm>
        </p:spPr>
        <p:txBody>
          <a:bodyPr lIns="0" tIns="0" rIns="0" bIns="0">
            <a:noAutofit/>
          </a:bodyPr>
          <a:lstStyle/>
          <a:p>
            <a:r>
              <a:rPr lang="es-ES" sz="3600" dirty="0">
                <a:latin typeface="+mj-lt"/>
                <a:ea typeface="+mj-ea"/>
                <a:cs typeface="+mj-cs"/>
              </a:rPr>
              <a:t>IaaS – </a:t>
            </a:r>
            <a:r>
              <a:rPr lang="es-ES" sz="3600" dirty="0" err="1">
                <a:latin typeface="+mj-lt"/>
                <a:ea typeface="+mj-ea"/>
                <a:cs typeface="+mj-cs"/>
              </a:rPr>
              <a:t>Infrastructure</a:t>
            </a:r>
            <a:r>
              <a:rPr lang="es-ES" sz="3600" dirty="0">
                <a:latin typeface="+mj-lt"/>
                <a:ea typeface="+mj-ea"/>
                <a:cs typeface="+mj-cs"/>
              </a:rPr>
              <a:t> as a </a:t>
            </a:r>
            <a:r>
              <a:rPr lang="es-ES" sz="3600" dirty="0" err="1">
                <a:latin typeface="+mj-lt"/>
                <a:ea typeface="+mj-ea"/>
                <a:cs typeface="+mj-cs"/>
              </a:rPr>
              <a:t>Service</a:t>
            </a:r>
            <a:endParaRPr lang="es-ES" sz="3600" dirty="0">
              <a:latin typeface="+mj-lt"/>
              <a:ea typeface="+mj-ea"/>
              <a:cs typeface="+mj-cs"/>
            </a:endParaRPr>
          </a:p>
          <a:p>
            <a:r>
              <a:rPr lang="es-ES" sz="2800" dirty="0"/>
              <a:t>Proporciona </a:t>
            </a:r>
            <a:r>
              <a:rPr lang="es-ES" sz="2800" b="1" dirty="0"/>
              <a:t>infraestructura virtual</a:t>
            </a:r>
            <a:r>
              <a:rPr lang="es-ES" sz="2800" dirty="0"/>
              <a:t>: servidores, redes, almacenamiento.</a:t>
            </a:r>
            <a:br>
              <a:rPr lang="es-ES" sz="2800" dirty="0"/>
            </a:br>
            <a:r>
              <a:rPr lang="es-ES" sz="2800" dirty="0"/>
              <a:t>El usuario gestiona su sistema operativo y aplicaciones.</a:t>
            </a:r>
          </a:p>
          <a:p>
            <a:r>
              <a:rPr lang="es-ES" sz="2800" b="1" dirty="0"/>
              <a:t>Ejemplos:</a:t>
            </a:r>
            <a:r>
              <a:rPr lang="es-ES" sz="2800" dirty="0"/>
              <a:t> Amazon EC2, Microsoft Azure, Google Compute </a:t>
            </a:r>
            <a:r>
              <a:rPr lang="es-ES" sz="2800" dirty="0" err="1"/>
              <a:t>Engine</a:t>
            </a:r>
            <a:r>
              <a:rPr lang="es-ES" sz="2800" dirty="0"/>
              <a:t>.</a:t>
            </a:r>
            <a:br>
              <a:rPr lang="es-ES" sz="2800" dirty="0"/>
            </a:br>
            <a:r>
              <a:rPr lang="es-ES" sz="2800" b="1" dirty="0"/>
              <a:t>Ejemplo práctico:</a:t>
            </a:r>
            <a:r>
              <a:rPr lang="es-ES" sz="2800" dirty="0"/>
              <a:t> un servidor web virtual Linux configurado por el usuario</a:t>
            </a:r>
          </a:p>
        </p:txBody>
      </p:sp>
      <p:sp>
        <p:nvSpPr>
          <p:cNvPr id="2" name="Rectangle 1">
            <a:extLst>
              <a:ext uri="{FF2B5EF4-FFF2-40B4-BE49-F238E27FC236}">
                <a16:creationId xmlns:a16="http://schemas.microsoft.com/office/drawing/2014/main" id="{BE84A23A-3AB8-4401-BA9E-DCE71742EDDC}"/>
              </a:ext>
            </a:extLst>
          </p:cNvPr>
          <p:cNvSpPr>
            <a:spLocks noChangeArrowheads="1"/>
          </p:cNvSpPr>
          <p:nvPr/>
        </p:nvSpPr>
        <p:spPr bwMode="auto">
          <a:xfrm>
            <a:off x="0" y="-184666"/>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640221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CB56FB-552F-5A4B-085F-DC35C50D474C}"/>
              </a:ext>
            </a:extLst>
          </p:cNvPr>
          <p:cNvSpPr>
            <a:spLocks noGrp="1"/>
          </p:cNvSpPr>
          <p:nvPr>
            <p:ph sz="quarter" idx="18"/>
          </p:nvPr>
        </p:nvSpPr>
        <p:spPr>
          <a:xfrm>
            <a:off x="328936" y="859620"/>
            <a:ext cx="11172771" cy="3157929"/>
          </a:xfrm>
        </p:spPr>
        <p:txBody>
          <a:bodyPr lIns="0" tIns="0" rIns="0" bIns="0">
            <a:noAutofit/>
          </a:bodyPr>
          <a:lstStyle/>
          <a:p>
            <a:r>
              <a:rPr lang="es-ES" sz="3600" dirty="0">
                <a:latin typeface="+mj-lt"/>
                <a:ea typeface="+mj-ea"/>
                <a:cs typeface="+mj-cs"/>
              </a:rPr>
              <a:t>PaaS – </a:t>
            </a:r>
            <a:r>
              <a:rPr lang="es-ES" sz="3600" dirty="0" err="1">
                <a:latin typeface="+mj-lt"/>
                <a:ea typeface="+mj-ea"/>
                <a:cs typeface="+mj-cs"/>
              </a:rPr>
              <a:t>Platform</a:t>
            </a:r>
            <a:r>
              <a:rPr lang="es-ES" sz="3600" dirty="0">
                <a:latin typeface="+mj-lt"/>
                <a:ea typeface="+mj-ea"/>
                <a:cs typeface="+mj-cs"/>
              </a:rPr>
              <a:t> as a </a:t>
            </a:r>
            <a:r>
              <a:rPr lang="es-ES" sz="3600" dirty="0" err="1">
                <a:latin typeface="+mj-lt"/>
                <a:ea typeface="+mj-ea"/>
                <a:cs typeface="+mj-cs"/>
              </a:rPr>
              <a:t>Service</a:t>
            </a:r>
            <a:endParaRPr lang="es-ES" sz="3600" dirty="0">
              <a:latin typeface="+mj-lt"/>
              <a:ea typeface="+mj-ea"/>
              <a:cs typeface="+mj-cs"/>
            </a:endParaRPr>
          </a:p>
          <a:p>
            <a:r>
              <a:rPr lang="es-ES" sz="2800" dirty="0"/>
              <a:t>Proporciona un </a:t>
            </a:r>
            <a:r>
              <a:rPr lang="es-ES" sz="2800" b="1" dirty="0"/>
              <a:t>entorno de desarrollo y ejecución</a:t>
            </a:r>
            <a:r>
              <a:rPr lang="es-ES" sz="2800" dirty="0"/>
              <a:t> de aplicaciones.</a:t>
            </a:r>
            <a:br>
              <a:rPr lang="es-ES" sz="2800" dirty="0"/>
            </a:br>
            <a:r>
              <a:rPr lang="es-ES" sz="2800" dirty="0"/>
              <a:t>Incluye herramientas, bases de datos y </a:t>
            </a:r>
            <a:r>
              <a:rPr lang="es-ES" sz="2800" dirty="0" err="1"/>
              <a:t>APIs</a:t>
            </a:r>
            <a:r>
              <a:rPr lang="es-ES" sz="2800" dirty="0"/>
              <a:t> listas para usar.</a:t>
            </a:r>
          </a:p>
          <a:p>
            <a:r>
              <a:rPr lang="es-ES" sz="2800" b="1" dirty="0"/>
              <a:t>Ejemplo:</a:t>
            </a:r>
            <a:r>
              <a:rPr lang="es-ES" sz="2800" dirty="0"/>
              <a:t> </a:t>
            </a:r>
            <a:r>
              <a:rPr lang="es-ES" sz="2800" b="1" dirty="0"/>
              <a:t>Salesforce Force.com</a:t>
            </a:r>
            <a:r>
              <a:rPr lang="es-ES" sz="2800" dirty="0"/>
              <a:t>, Google App </a:t>
            </a:r>
            <a:r>
              <a:rPr lang="es-ES" sz="2800" dirty="0" err="1"/>
              <a:t>Engine</a:t>
            </a:r>
            <a:r>
              <a:rPr lang="es-ES" sz="2800" dirty="0"/>
              <a:t>, </a:t>
            </a:r>
            <a:r>
              <a:rPr lang="es-ES" sz="2800" dirty="0" err="1"/>
              <a:t>Heroku</a:t>
            </a:r>
            <a:r>
              <a:rPr lang="es-ES" sz="2800" dirty="0"/>
              <a:t>.</a:t>
            </a:r>
            <a:br>
              <a:rPr lang="es-ES" sz="2800" dirty="0"/>
            </a:br>
            <a:r>
              <a:rPr lang="es-ES" sz="2800" b="1" dirty="0"/>
              <a:t>Ejemplo práctico:</a:t>
            </a:r>
            <a:r>
              <a:rPr lang="es-ES" sz="2800" dirty="0"/>
              <a:t> crear una app web sin preocuparte del servidor ni la base de datos.</a:t>
            </a:r>
          </a:p>
          <a:p>
            <a:r>
              <a:rPr lang="es-ES" sz="2800" b="1" dirty="0"/>
              <a:t>Características:</a:t>
            </a:r>
            <a:endParaRPr lang="es-ES" sz="2800" dirty="0"/>
          </a:p>
          <a:p>
            <a:pPr marL="2286000" lvl="4" indent="-457200">
              <a:buFont typeface="Arial" panose="020B0604020202020204" pitchFamily="34" charset="0"/>
              <a:buChar char="•"/>
            </a:pPr>
            <a:r>
              <a:rPr lang="es-ES" sz="2450" dirty="0"/>
              <a:t>Desarrollo vía navegador.</a:t>
            </a:r>
          </a:p>
          <a:p>
            <a:pPr marL="2286000" lvl="4" indent="-457200">
              <a:buFont typeface="Arial" panose="020B0604020202020204" pitchFamily="34" charset="0"/>
              <a:buChar char="•"/>
            </a:pPr>
            <a:r>
              <a:rPr lang="es-ES" sz="2450" dirty="0"/>
              <a:t>Escalabilidad automática.</a:t>
            </a:r>
          </a:p>
          <a:p>
            <a:pPr marL="2286000" lvl="4" indent="-457200">
              <a:buFont typeface="Arial" panose="020B0604020202020204" pitchFamily="34" charset="0"/>
              <a:buChar char="•"/>
            </a:pPr>
            <a:r>
              <a:rPr lang="es-ES" sz="2450" dirty="0"/>
              <a:t>Seguridad integrada.</a:t>
            </a:r>
          </a:p>
        </p:txBody>
      </p:sp>
      <p:sp>
        <p:nvSpPr>
          <p:cNvPr id="2" name="Rectangle 1">
            <a:extLst>
              <a:ext uri="{FF2B5EF4-FFF2-40B4-BE49-F238E27FC236}">
                <a16:creationId xmlns:a16="http://schemas.microsoft.com/office/drawing/2014/main" id="{BE84A23A-3AB8-4401-BA9E-DCE71742EDDC}"/>
              </a:ext>
            </a:extLst>
          </p:cNvPr>
          <p:cNvSpPr>
            <a:spLocks noChangeArrowheads="1"/>
          </p:cNvSpPr>
          <p:nvPr/>
        </p:nvSpPr>
        <p:spPr bwMode="auto">
          <a:xfrm>
            <a:off x="0" y="-184666"/>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16580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CB56FB-552F-5A4B-085F-DC35C50D474C}"/>
              </a:ext>
            </a:extLst>
          </p:cNvPr>
          <p:cNvSpPr>
            <a:spLocks noGrp="1"/>
          </p:cNvSpPr>
          <p:nvPr>
            <p:ph sz="quarter" idx="18"/>
          </p:nvPr>
        </p:nvSpPr>
        <p:spPr>
          <a:xfrm>
            <a:off x="328936" y="859620"/>
            <a:ext cx="11172771" cy="3157929"/>
          </a:xfrm>
        </p:spPr>
        <p:txBody>
          <a:bodyPr lIns="0" tIns="0" rIns="0" bIns="0">
            <a:noAutofit/>
          </a:bodyPr>
          <a:lstStyle/>
          <a:p>
            <a:r>
              <a:rPr lang="es-ES" sz="3600" dirty="0">
                <a:latin typeface="+mj-lt"/>
                <a:ea typeface="+mj-ea"/>
                <a:cs typeface="+mj-cs"/>
              </a:rPr>
              <a:t>SaaS – Software as a </a:t>
            </a:r>
            <a:r>
              <a:rPr lang="es-ES" sz="3600" dirty="0" err="1">
                <a:latin typeface="+mj-lt"/>
                <a:ea typeface="+mj-ea"/>
                <a:cs typeface="+mj-cs"/>
              </a:rPr>
              <a:t>Service</a:t>
            </a:r>
            <a:endParaRPr lang="es-ES" sz="3600" dirty="0">
              <a:latin typeface="+mj-lt"/>
              <a:ea typeface="+mj-ea"/>
              <a:cs typeface="+mj-cs"/>
            </a:endParaRPr>
          </a:p>
          <a:p>
            <a:r>
              <a:rPr lang="es-ES" sz="2800" dirty="0"/>
              <a:t>Proporciona </a:t>
            </a:r>
            <a:r>
              <a:rPr lang="es-ES" sz="2800" b="1" dirty="0"/>
              <a:t>software completo como servicio online</a:t>
            </a:r>
            <a:r>
              <a:rPr lang="es-ES" sz="2800" dirty="0"/>
              <a:t>.</a:t>
            </a:r>
            <a:br>
              <a:rPr lang="es-ES" sz="2800" dirty="0"/>
            </a:br>
            <a:r>
              <a:rPr lang="es-ES" sz="2800" dirty="0"/>
              <a:t>El usuario solo necesita un navegador y una conexión a Internet.</a:t>
            </a:r>
          </a:p>
          <a:p>
            <a:r>
              <a:rPr lang="es-ES" sz="2800" b="1" dirty="0"/>
              <a:t>Ejemplos:</a:t>
            </a:r>
            <a:r>
              <a:rPr lang="es-ES" sz="2800" dirty="0"/>
              <a:t> Gmail, Office 365, Zoom, </a:t>
            </a:r>
            <a:r>
              <a:rPr lang="es-ES" sz="2800" b="1" dirty="0"/>
              <a:t>Salesforce CRM</a:t>
            </a:r>
            <a:r>
              <a:rPr lang="es-ES" sz="2800" dirty="0"/>
              <a:t>.</a:t>
            </a:r>
            <a:br>
              <a:rPr lang="es-ES" sz="2800" dirty="0"/>
            </a:br>
            <a:r>
              <a:rPr lang="es-ES" sz="2800" b="1" dirty="0"/>
              <a:t>Características:</a:t>
            </a:r>
            <a:endParaRPr lang="es-ES" sz="2800" dirty="0"/>
          </a:p>
          <a:p>
            <a:pPr marL="1371600" lvl="2" indent="-457200">
              <a:buFont typeface="Arial" panose="020B0604020202020204" pitchFamily="34" charset="0"/>
              <a:buChar char="•"/>
            </a:pPr>
            <a:r>
              <a:rPr lang="es-ES" sz="2500" dirty="0"/>
              <a:t>Suscripción mensual/anual.</a:t>
            </a:r>
          </a:p>
          <a:p>
            <a:pPr marL="1371600" lvl="2" indent="-457200">
              <a:buFont typeface="Arial" panose="020B0604020202020204" pitchFamily="34" charset="0"/>
              <a:buChar char="•"/>
            </a:pPr>
            <a:r>
              <a:rPr lang="es-ES" sz="2500" dirty="0"/>
              <a:t>Actualizaciones automáticas.</a:t>
            </a:r>
          </a:p>
          <a:p>
            <a:pPr marL="1371600" lvl="2" indent="-457200">
              <a:buFont typeface="Arial" panose="020B0604020202020204" pitchFamily="34" charset="0"/>
              <a:buChar char="•"/>
            </a:pPr>
            <a:r>
              <a:rPr lang="es-ES" sz="2500" dirty="0"/>
              <a:t>Sin instalación local.</a:t>
            </a:r>
          </a:p>
          <a:p>
            <a:pPr marL="1371600" lvl="2" indent="-457200">
              <a:buFont typeface="Arial" panose="020B0604020202020204" pitchFamily="34" charset="0"/>
              <a:buChar char="•"/>
            </a:pPr>
            <a:r>
              <a:rPr lang="es-ES" sz="2500" dirty="0" err="1"/>
              <a:t>Multitenencia</a:t>
            </a:r>
            <a:r>
              <a:rPr lang="es-ES" sz="2500" dirty="0"/>
              <a:t> (varios clientes comparten infraestructura).</a:t>
            </a:r>
          </a:p>
        </p:txBody>
      </p:sp>
      <p:sp>
        <p:nvSpPr>
          <p:cNvPr id="2" name="Rectangle 1">
            <a:extLst>
              <a:ext uri="{FF2B5EF4-FFF2-40B4-BE49-F238E27FC236}">
                <a16:creationId xmlns:a16="http://schemas.microsoft.com/office/drawing/2014/main" id="{BE84A23A-3AB8-4401-BA9E-DCE71742EDDC}"/>
              </a:ext>
            </a:extLst>
          </p:cNvPr>
          <p:cNvSpPr>
            <a:spLocks noChangeArrowheads="1"/>
          </p:cNvSpPr>
          <p:nvPr/>
        </p:nvSpPr>
        <p:spPr bwMode="auto">
          <a:xfrm>
            <a:off x="0" y="-184666"/>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30013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84A23A-3AB8-4401-BA9E-DCE71742EDDC}"/>
              </a:ext>
            </a:extLst>
          </p:cNvPr>
          <p:cNvSpPr>
            <a:spLocks noChangeArrowheads="1"/>
          </p:cNvSpPr>
          <p:nvPr/>
        </p:nvSpPr>
        <p:spPr bwMode="auto">
          <a:xfrm>
            <a:off x="0" y="-184666"/>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dirty="0">
                <a:ln>
                  <a:noFill/>
                </a:ln>
                <a:solidFill>
                  <a:schemeClr val="tx1"/>
                </a:solidFill>
                <a:effectLst/>
                <a:latin typeface="Arial" panose="020B0604020202020204" pitchFamily="34" charset="0"/>
              </a:rPr>
              <a:t>.</a:t>
            </a:r>
          </a:p>
        </p:txBody>
      </p:sp>
      <p:pic>
        <p:nvPicPr>
          <p:cNvPr id="16386" name="Picture 2" descr="The differences between IaaS PaaS and SaaS">
            <a:extLst>
              <a:ext uri="{FF2B5EF4-FFF2-40B4-BE49-F238E27FC236}">
                <a16:creationId xmlns:a16="http://schemas.microsoft.com/office/drawing/2014/main" id="{F2E5524B-A637-45FA-8FDC-CC580F5F6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99" y="184666"/>
            <a:ext cx="10104602" cy="6583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136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96E95-9B0C-4EC1-9980-C3F4F6A53F21}"/>
              </a:ext>
            </a:extLst>
          </p:cNvPr>
          <p:cNvSpPr>
            <a:spLocks noGrp="1"/>
          </p:cNvSpPr>
          <p:nvPr>
            <p:ph type="title"/>
          </p:nvPr>
        </p:nvSpPr>
        <p:spPr>
          <a:xfrm>
            <a:off x="492308" y="1127065"/>
            <a:ext cx="7455938" cy="896474"/>
          </a:xfrm>
        </p:spPr>
        <p:txBody>
          <a:bodyPr/>
          <a:lstStyle/>
          <a:p>
            <a:r>
              <a:rPr lang="es-ES" dirty="0"/>
              <a:t>CRM</a:t>
            </a:r>
            <a:br>
              <a:rPr lang="es-ES" dirty="0"/>
            </a:br>
            <a:r>
              <a:rPr lang="es-ES" dirty="0"/>
              <a:t> más</a:t>
            </a:r>
            <a:br>
              <a:rPr lang="es-ES" dirty="0"/>
            </a:br>
            <a:r>
              <a:rPr lang="es-ES" dirty="0"/>
              <a:t> usados</a:t>
            </a:r>
            <a:endParaRPr lang="en-US" dirty="0"/>
          </a:p>
        </p:txBody>
      </p:sp>
      <p:pic>
        <p:nvPicPr>
          <p:cNvPr id="5" name="Imagen 4">
            <a:extLst>
              <a:ext uri="{FF2B5EF4-FFF2-40B4-BE49-F238E27FC236}">
                <a16:creationId xmlns:a16="http://schemas.microsoft.com/office/drawing/2014/main" id="{6EF481DC-26C3-4085-9DCD-3D06CE94F67C}"/>
              </a:ext>
            </a:extLst>
          </p:cNvPr>
          <p:cNvPicPr>
            <a:picLocks noChangeAspect="1"/>
          </p:cNvPicPr>
          <p:nvPr/>
        </p:nvPicPr>
        <p:blipFill>
          <a:blip r:embed="rId2"/>
          <a:stretch>
            <a:fillRect/>
          </a:stretch>
        </p:blipFill>
        <p:spPr>
          <a:xfrm>
            <a:off x="2269942" y="0"/>
            <a:ext cx="9429750" cy="6858000"/>
          </a:xfrm>
          <a:prstGeom prst="rect">
            <a:avLst/>
          </a:prstGeom>
        </p:spPr>
      </p:pic>
    </p:spTree>
    <p:extLst>
      <p:ext uri="{BB962C8B-B14F-4D97-AF65-F5344CB8AC3E}">
        <p14:creationId xmlns:p14="http://schemas.microsoft.com/office/powerpoint/2010/main" val="1789229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96E95-9B0C-4EC1-9980-C3F4F6A53F21}"/>
              </a:ext>
            </a:extLst>
          </p:cNvPr>
          <p:cNvSpPr>
            <a:spLocks noGrp="1"/>
          </p:cNvSpPr>
          <p:nvPr>
            <p:ph type="title"/>
          </p:nvPr>
        </p:nvSpPr>
        <p:spPr>
          <a:xfrm>
            <a:off x="844000" y="329896"/>
            <a:ext cx="6135624" cy="896474"/>
          </a:xfrm>
        </p:spPr>
        <p:txBody>
          <a:bodyPr/>
          <a:lstStyle/>
          <a:p>
            <a:r>
              <a:rPr lang="en-US" dirty="0" err="1"/>
              <a:t>Objetivos</a:t>
            </a:r>
            <a:r>
              <a:rPr lang="en-US" dirty="0"/>
              <a:t> del </a:t>
            </a:r>
            <a:r>
              <a:rPr lang="en-US" dirty="0" err="1"/>
              <a:t>tema</a:t>
            </a:r>
            <a:endParaRPr lang="en-US" dirty="0"/>
          </a:p>
        </p:txBody>
      </p:sp>
      <p:sp>
        <p:nvSpPr>
          <p:cNvPr id="4" name="Content Placeholder 3">
            <a:extLst>
              <a:ext uri="{FF2B5EF4-FFF2-40B4-BE49-F238E27FC236}">
                <a16:creationId xmlns:a16="http://schemas.microsoft.com/office/drawing/2014/main" id="{3FCB56FB-552F-5A4B-085F-DC35C50D474C}"/>
              </a:ext>
            </a:extLst>
          </p:cNvPr>
          <p:cNvSpPr>
            <a:spLocks noGrp="1"/>
          </p:cNvSpPr>
          <p:nvPr>
            <p:ph sz="quarter" idx="18"/>
          </p:nvPr>
        </p:nvSpPr>
        <p:spPr>
          <a:xfrm>
            <a:off x="362736" y="1398881"/>
            <a:ext cx="6937715" cy="3157929"/>
          </a:xfrm>
        </p:spPr>
        <p:txBody>
          <a:bodyPr lIns="0" tIns="0" rIns="0" bIns="0">
            <a:noAutofit/>
          </a:bodyPr>
          <a:lstStyle/>
          <a:p>
            <a:r>
              <a:rPr lang="es-ES" sz="2800" dirty="0"/>
              <a:t>1. Introducción al CRM</a:t>
            </a:r>
          </a:p>
          <a:p>
            <a:r>
              <a:rPr lang="es-ES" sz="2800" dirty="0"/>
              <a:t>2. Funciones</a:t>
            </a:r>
          </a:p>
          <a:p>
            <a:r>
              <a:rPr lang="es-ES" sz="2800" dirty="0"/>
              <a:t>3. Historia</a:t>
            </a:r>
          </a:p>
          <a:p>
            <a:pPr marL="514350" indent="-514350">
              <a:buAutoNum type="arabicPeriod" startAt="4"/>
            </a:pPr>
            <a:r>
              <a:rPr lang="es-ES" sz="2800" dirty="0"/>
              <a:t>Arquitectura</a:t>
            </a:r>
          </a:p>
          <a:p>
            <a:pPr marL="514350" indent="-514350">
              <a:buAutoNum type="arabicPeriod" startAt="4"/>
            </a:pPr>
            <a:r>
              <a:rPr lang="es-ES" sz="2800" dirty="0"/>
              <a:t>Diferencias entre arquitecturas de </a:t>
            </a:r>
            <a:r>
              <a:rPr lang="es-ES" sz="2800" dirty="0" err="1"/>
              <a:t>cloud</a:t>
            </a:r>
            <a:endParaRPr lang="es-ES" sz="2800" dirty="0"/>
          </a:p>
          <a:p>
            <a:pPr marL="514350" indent="-514350">
              <a:buAutoNum type="arabicPeriod" startAt="4"/>
            </a:pPr>
            <a:r>
              <a:rPr lang="es-ES" sz="2800"/>
              <a:t>Salesforce</a:t>
            </a:r>
            <a:endParaRPr lang="es-ES" sz="2800" dirty="0"/>
          </a:p>
        </p:txBody>
      </p:sp>
      <p:pic>
        <p:nvPicPr>
          <p:cNvPr id="14" name="Picture Placeholder 13" descr="Two people collaborating at a computer.">
            <a:extLst>
              <a:ext uri="{FF2B5EF4-FFF2-40B4-BE49-F238E27FC236}">
                <a16:creationId xmlns:a16="http://schemas.microsoft.com/office/drawing/2014/main" id="{4A5C565C-5FD3-821D-1BF8-583E98BD9765}"/>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l="41" r="41"/>
          <a:stretch/>
        </p:blipFill>
        <p:spPr>
          <a:xfrm>
            <a:off x="7300452" y="831918"/>
            <a:ext cx="4006875" cy="5194161"/>
          </a:xfrm>
        </p:spPr>
      </p:pic>
    </p:spTree>
    <p:extLst>
      <p:ext uri="{BB962C8B-B14F-4D97-AF65-F5344CB8AC3E}">
        <p14:creationId xmlns:p14="http://schemas.microsoft.com/office/powerpoint/2010/main" val="2859168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96E95-9B0C-4EC1-9980-C3F4F6A53F21}"/>
              </a:ext>
            </a:extLst>
          </p:cNvPr>
          <p:cNvSpPr>
            <a:spLocks noGrp="1"/>
          </p:cNvSpPr>
          <p:nvPr>
            <p:ph type="title"/>
          </p:nvPr>
        </p:nvSpPr>
        <p:spPr>
          <a:xfrm>
            <a:off x="844000" y="329896"/>
            <a:ext cx="7455938" cy="896474"/>
          </a:xfrm>
        </p:spPr>
        <p:txBody>
          <a:bodyPr/>
          <a:lstStyle/>
          <a:p>
            <a:r>
              <a:rPr lang="es-ES" dirty="0"/>
              <a:t>CRM más usados</a:t>
            </a:r>
            <a:endParaRPr lang="en-US" dirty="0"/>
          </a:p>
        </p:txBody>
      </p:sp>
      <p:graphicFrame>
        <p:nvGraphicFramePr>
          <p:cNvPr id="7" name="Marcador de contenido 6">
            <a:extLst>
              <a:ext uri="{FF2B5EF4-FFF2-40B4-BE49-F238E27FC236}">
                <a16:creationId xmlns:a16="http://schemas.microsoft.com/office/drawing/2014/main" id="{158E1593-0F62-44DB-A18F-4DD09B8E8B45}"/>
              </a:ext>
            </a:extLst>
          </p:cNvPr>
          <p:cNvGraphicFramePr>
            <a:graphicFrameLocks noGrp="1"/>
          </p:cNvGraphicFramePr>
          <p:nvPr>
            <p:ph sz="quarter" idx="18"/>
          </p:nvPr>
        </p:nvGraphicFramePr>
        <p:xfrm>
          <a:off x="164122" y="1226370"/>
          <a:ext cx="11676186" cy="5338244"/>
        </p:xfrm>
        <a:graphic>
          <a:graphicData uri="http://schemas.openxmlformats.org/drawingml/2006/table">
            <a:tbl>
              <a:tblPr/>
              <a:tblGrid>
                <a:gridCol w="2259089">
                  <a:extLst>
                    <a:ext uri="{9D8B030D-6E8A-4147-A177-3AD203B41FA5}">
                      <a16:colId xmlns:a16="http://schemas.microsoft.com/office/drawing/2014/main" val="1132658213"/>
                    </a:ext>
                  </a:extLst>
                </a:gridCol>
                <a:gridCol w="2852174">
                  <a:extLst>
                    <a:ext uri="{9D8B030D-6E8A-4147-A177-3AD203B41FA5}">
                      <a16:colId xmlns:a16="http://schemas.microsoft.com/office/drawing/2014/main" val="1137861342"/>
                    </a:ext>
                  </a:extLst>
                </a:gridCol>
                <a:gridCol w="6564923">
                  <a:extLst>
                    <a:ext uri="{9D8B030D-6E8A-4147-A177-3AD203B41FA5}">
                      <a16:colId xmlns:a16="http://schemas.microsoft.com/office/drawing/2014/main" val="1830720597"/>
                    </a:ext>
                  </a:extLst>
                </a:gridCol>
              </a:tblGrid>
              <a:tr h="337118">
                <a:tc>
                  <a:txBody>
                    <a:bodyPr/>
                    <a:lstStyle/>
                    <a:p>
                      <a:r>
                        <a:rPr lang="es-ES"/>
                        <a:t>CRM</a:t>
                      </a:r>
                    </a:p>
                  </a:txBody>
                  <a:tcPr anchor="ctr">
                    <a:lnL>
                      <a:noFill/>
                    </a:lnL>
                    <a:lnR>
                      <a:noFill/>
                    </a:lnR>
                    <a:lnT>
                      <a:noFill/>
                    </a:lnT>
                    <a:lnB>
                      <a:noFill/>
                    </a:lnB>
                    <a:solidFill>
                      <a:schemeClr val="tx1"/>
                    </a:solidFill>
                  </a:tcPr>
                </a:tc>
                <a:tc>
                  <a:txBody>
                    <a:bodyPr/>
                    <a:lstStyle/>
                    <a:p>
                      <a:r>
                        <a:rPr lang="es-ES"/>
                        <a:t>Modelo</a:t>
                      </a:r>
                    </a:p>
                  </a:txBody>
                  <a:tcPr anchor="ctr">
                    <a:lnL>
                      <a:noFill/>
                    </a:lnL>
                    <a:lnR>
                      <a:noFill/>
                    </a:lnR>
                    <a:lnT>
                      <a:noFill/>
                    </a:lnT>
                    <a:lnB>
                      <a:noFill/>
                    </a:lnB>
                    <a:solidFill>
                      <a:schemeClr val="tx1"/>
                    </a:solidFill>
                  </a:tcPr>
                </a:tc>
                <a:tc>
                  <a:txBody>
                    <a:bodyPr/>
                    <a:lstStyle/>
                    <a:p>
                      <a:r>
                        <a:rPr lang="es-ES"/>
                        <a:t>Características</a:t>
                      </a:r>
                    </a:p>
                  </a:txBody>
                  <a:tcPr anchor="ctr">
                    <a:lnL>
                      <a:noFill/>
                    </a:lnL>
                    <a:lnR>
                      <a:noFill/>
                    </a:lnR>
                    <a:lnT>
                      <a:noFill/>
                    </a:lnT>
                    <a:lnB>
                      <a:noFill/>
                    </a:lnB>
                    <a:solidFill>
                      <a:schemeClr val="tx1"/>
                    </a:solidFill>
                  </a:tcPr>
                </a:tc>
                <a:extLst>
                  <a:ext uri="{0D108BD9-81ED-4DB2-BD59-A6C34878D82A}">
                    <a16:rowId xmlns:a16="http://schemas.microsoft.com/office/drawing/2014/main" val="1008242851"/>
                  </a:ext>
                </a:extLst>
              </a:tr>
              <a:tr h="842794">
                <a:tc>
                  <a:txBody>
                    <a:bodyPr/>
                    <a:lstStyle/>
                    <a:p>
                      <a:r>
                        <a:rPr lang="es-ES" b="1"/>
                        <a:t>Salesforce</a:t>
                      </a:r>
                      <a:endParaRPr lang="es-ES"/>
                    </a:p>
                  </a:txBody>
                  <a:tcPr anchor="ctr">
                    <a:lnL>
                      <a:noFill/>
                    </a:lnL>
                    <a:lnR>
                      <a:noFill/>
                    </a:lnR>
                    <a:lnT>
                      <a:noFill/>
                    </a:lnT>
                    <a:lnB>
                      <a:noFill/>
                    </a:lnB>
                    <a:solidFill>
                      <a:srgbClr val="FFCA08"/>
                    </a:solidFill>
                  </a:tcPr>
                </a:tc>
                <a:tc>
                  <a:txBody>
                    <a:bodyPr/>
                    <a:lstStyle/>
                    <a:p>
                      <a:r>
                        <a:rPr lang="es-ES"/>
                        <a:t>SaaS (en la nube)</a:t>
                      </a:r>
                    </a:p>
                  </a:txBody>
                  <a:tcPr anchor="ctr">
                    <a:lnL>
                      <a:noFill/>
                    </a:lnL>
                    <a:lnR>
                      <a:noFill/>
                    </a:lnR>
                    <a:lnT>
                      <a:noFill/>
                    </a:lnT>
                    <a:lnB>
                      <a:noFill/>
                    </a:lnB>
                  </a:tcPr>
                </a:tc>
                <a:tc>
                  <a:txBody>
                    <a:bodyPr/>
                    <a:lstStyle/>
                    <a:p>
                      <a:r>
                        <a:rPr lang="es-ES"/>
                        <a:t>Líder mundial. Módulos de ventas, marketing y servicio. IA integrada (Einstein).</a:t>
                      </a:r>
                    </a:p>
                  </a:txBody>
                  <a:tcPr anchor="ctr">
                    <a:lnL>
                      <a:noFill/>
                    </a:lnL>
                    <a:lnR>
                      <a:noFill/>
                    </a:lnR>
                    <a:lnT>
                      <a:noFill/>
                    </a:lnT>
                    <a:lnB>
                      <a:noFill/>
                    </a:lnB>
                  </a:tcPr>
                </a:tc>
                <a:extLst>
                  <a:ext uri="{0D108BD9-81ED-4DB2-BD59-A6C34878D82A}">
                    <a16:rowId xmlns:a16="http://schemas.microsoft.com/office/drawing/2014/main" val="85930319"/>
                  </a:ext>
                </a:extLst>
              </a:tr>
              <a:tr h="842794">
                <a:tc>
                  <a:txBody>
                    <a:bodyPr/>
                    <a:lstStyle/>
                    <a:p>
                      <a:r>
                        <a:rPr lang="es-ES" b="1"/>
                        <a:t>HubSpot</a:t>
                      </a:r>
                      <a:endParaRPr lang="es-ES"/>
                    </a:p>
                  </a:txBody>
                  <a:tcPr anchor="ctr">
                    <a:lnL>
                      <a:noFill/>
                    </a:lnL>
                    <a:lnR>
                      <a:noFill/>
                    </a:lnR>
                    <a:lnT>
                      <a:noFill/>
                    </a:lnT>
                    <a:lnB>
                      <a:noFill/>
                    </a:lnB>
                    <a:solidFill>
                      <a:srgbClr val="FFCA08"/>
                    </a:solidFill>
                  </a:tcPr>
                </a:tc>
                <a:tc>
                  <a:txBody>
                    <a:bodyPr/>
                    <a:lstStyle/>
                    <a:p>
                      <a:r>
                        <a:rPr lang="es-ES"/>
                        <a:t>Freemium</a:t>
                      </a:r>
                    </a:p>
                  </a:txBody>
                  <a:tcPr anchor="ctr">
                    <a:lnL>
                      <a:noFill/>
                    </a:lnL>
                    <a:lnR>
                      <a:noFill/>
                    </a:lnR>
                    <a:lnT>
                      <a:noFill/>
                    </a:lnT>
                    <a:lnB>
                      <a:noFill/>
                    </a:lnB>
                  </a:tcPr>
                </a:tc>
                <a:tc>
                  <a:txBody>
                    <a:bodyPr/>
                    <a:lstStyle/>
                    <a:p>
                      <a:r>
                        <a:rPr lang="es-ES"/>
                        <a:t>Interfaz intuitiva. Ideal para PYMES. Integración con marketing y web.</a:t>
                      </a:r>
                    </a:p>
                  </a:txBody>
                  <a:tcPr anchor="ctr">
                    <a:lnL>
                      <a:noFill/>
                    </a:lnL>
                    <a:lnR>
                      <a:noFill/>
                    </a:lnR>
                    <a:lnT>
                      <a:noFill/>
                    </a:lnT>
                    <a:lnB>
                      <a:noFill/>
                    </a:lnB>
                  </a:tcPr>
                </a:tc>
                <a:extLst>
                  <a:ext uri="{0D108BD9-81ED-4DB2-BD59-A6C34878D82A}">
                    <a16:rowId xmlns:a16="http://schemas.microsoft.com/office/drawing/2014/main" val="3284866184"/>
                  </a:ext>
                </a:extLst>
              </a:tr>
              <a:tr h="1095632">
                <a:tc>
                  <a:txBody>
                    <a:bodyPr/>
                    <a:lstStyle/>
                    <a:p>
                      <a:r>
                        <a:rPr lang="es-ES" b="1"/>
                        <a:t>Zoho CRM</a:t>
                      </a:r>
                      <a:endParaRPr lang="es-ES"/>
                    </a:p>
                  </a:txBody>
                  <a:tcPr anchor="ctr">
                    <a:lnL>
                      <a:noFill/>
                    </a:lnL>
                    <a:lnR>
                      <a:noFill/>
                    </a:lnR>
                    <a:lnT>
                      <a:noFill/>
                    </a:lnT>
                    <a:lnB>
                      <a:noFill/>
                    </a:lnB>
                    <a:solidFill>
                      <a:srgbClr val="FFCA08"/>
                    </a:solidFill>
                  </a:tcPr>
                </a:tc>
                <a:tc>
                  <a:txBody>
                    <a:bodyPr/>
                    <a:lstStyle/>
                    <a:p>
                      <a:r>
                        <a:rPr lang="es-ES"/>
                        <a:t>SaaS</a:t>
                      </a:r>
                    </a:p>
                  </a:txBody>
                  <a:tcPr anchor="ctr">
                    <a:lnL>
                      <a:noFill/>
                    </a:lnL>
                    <a:lnR>
                      <a:noFill/>
                    </a:lnR>
                    <a:lnT>
                      <a:noFill/>
                    </a:lnT>
                    <a:lnB>
                      <a:noFill/>
                    </a:lnB>
                  </a:tcPr>
                </a:tc>
                <a:tc>
                  <a:txBody>
                    <a:bodyPr/>
                    <a:lstStyle/>
                    <a:p>
                      <a:r>
                        <a:rPr lang="es-ES" dirty="0"/>
                        <a:t>Personalizable y económico. Buena integración con Google </a:t>
                      </a:r>
                      <a:r>
                        <a:rPr lang="es-ES" dirty="0" err="1"/>
                        <a:t>Workspace</a:t>
                      </a:r>
                      <a:r>
                        <a:rPr lang="es-ES" dirty="0"/>
                        <a:t>.</a:t>
                      </a:r>
                    </a:p>
                  </a:txBody>
                  <a:tcPr anchor="ctr">
                    <a:lnL>
                      <a:noFill/>
                    </a:lnL>
                    <a:lnR>
                      <a:noFill/>
                    </a:lnR>
                    <a:lnT>
                      <a:noFill/>
                    </a:lnT>
                    <a:lnB>
                      <a:noFill/>
                    </a:lnB>
                  </a:tcPr>
                </a:tc>
                <a:extLst>
                  <a:ext uri="{0D108BD9-81ED-4DB2-BD59-A6C34878D82A}">
                    <a16:rowId xmlns:a16="http://schemas.microsoft.com/office/drawing/2014/main" val="3348667961"/>
                  </a:ext>
                </a:extLst>
              </a:tr>
              <a:tr h="1095632">
                <a:tc>
                  <a:txBody>
                    <a:bodyPr/>
                    <a:lstStyle/>
                    <a:p>
                      <a:r>
                        <a:rPr lang="es-ES" b="1"/>
                        <a:t>Microsoft Dynamics 365</a:t>
                      </a:r>
                      <a:endParaRPr lang="es-ES"/>
                    </a:p>
                  </a:txBody>
                  <a:tcPr anchor="ctr">
                    <a:lnL>
                      <a:noFill/>
                    </a:lnL>
                    <a:lnR>
                      <a:noFill/>
                    </a:lnR>
                    <a:lnT>
                      <a:noFill/>
                    </a:lnT>
                    <a:lnB>
                      <a:noFill/>
                    </a:lnB>
                    <a:solidFill>
                      <a:srgbClr val="FFCA08"/>
                    </a:solidFill>
                  </a:tcPr>
                </a:tc>
                <a:tc>
                  <a:txBody>
                    <a:bodyPr/>
                    <a:lstStyle/>
                    <a:p>
                      <a:r>
                        <a:rPr lang="es-ES"/>
                        <a:t>Nube / Local</a:t>
                      </a:r>
                    </a:p>
                  </a:txBody>
                  <a:tcPr anchor="ctr">
                    <a:lnL>
                      <a:noFill/>
                    </a:lnL>
                    <a:lnR>
                      <a:noFill/>
                    </a:lnR>
                    <a:lnT>
                      <a:noFill/>
                    </a:lnT>
                    <a:lnB>
                      <a:noFill/>
                    </a:lnB>
                  </a:tcPr>
                </a:tc>
                <a:tc>
                  <a:txBody>
                    <a:bodyPr/>
                    <a:lstStyle/>
                    <a:p>
                      <a:r>
                        <a:rPr lang="es-ES"/>
                        <a:t>Potente para grandes empresas. Integración con Office 365.</a:t>
                      </a:r>
                    </a:p>
                  </a:txBody>
                  <a:tcPr anchor="ctr">
                    <a:lnL>
                      <a:noFill/>
                    </a:lnL>
                    <a:lnR>
                      <a:noFill/>
                    </a:lnR>
                    <a:lnT>
                      <a:noFill/>
                    </a:lnT>
                    <a:lnB>
                      <a:noFill/>
                    </a:lnB>
                  </a:tcPr>
                </a:tc>
                <a:extLst>
                  <a:ext uri="{0D108BD9-81ED-4DB2-BD59-A6C34878D82A}">
                    <a16:rowId xmlns:a16="http://schemas.microsoft.com/office/drawing/2014/main" val="2300728930"/>
                  </a:ext>
                </a:extLst>
              </a:tr>
              <a:tr h="1095632">
                <a:tc>
                  <a:txBody>
                    <a:bodyPr/>
                    <a:lstStyle/>
                    <a:p>
                      <a:r>
                        <a:rPr lang="es-ES" b="1"/>
                        <a:t>Microsoft Dynamics 365</a:t>
                      </a:r>
                      <a:endParaRPr lang="es-ES"/>
                    </a:p>
                  </a:txBody>
                  <a:tcPr anchor="ctr">
                    <a:lnL>
                      <a:noFill/>
                    </a:lnL>
                    <a:lnR>
                      <a:noFill/>
                    </a:lnR>
                    <a:lnT>
                      <a:noFill/>
                    </a:lnT>
                    <a:lnB>
                      <a:noFill/>
                    </a:lnB>
                    <a:solidFill>
                      <a:srgbClr val="FFCA08"/>
                    </a:solidFill>
                  </a:tcPr>
                </a:tc>
                <a:tc>
                  <a:txBody>
                    <a:bodyPr/>
                    <a:lstStyle/>
                    <a:p>
                      <a:r>
                        <a:rPr lang="es-ES"/>
                        <a:t>Nube / Local</a:t>
                      </a:r>
                    </a:p>
                  </a:txBody>
                  <a:tcPr anchor="ctr">
                    <a:lnL>
                      <a:noFill/>
                    </a:lnL>
                    <a:lnR>
                      <a:noFill/>
                    </a:lnR>
                    <a:lnT>
                      <a:noFill/>
                    </a:lnT>
                    <a:lnB>
                      <a:noFill/>
                    </a:lnB>
                  </a:tcPr>
                </a:tc>
                <a:tc>
                  <a:txBody>
                    <a:bodyPr/>
                    <a:lstStyle/>
                    <a:p>
                      <a:r>
                        <a:rPr lang="es-ES" dirty="0"/>
                        <a:t>Potente para grandes empresas. Integración con Office 365.</a:t>
                      </a:r>
                    </a:p>
                  </a:txBody>
                  <a:tcPr anchor="ctr">
                    <a:lnL>
                      <a:noFill/>
                    </a:lnL>
                    <a:lnR>
                      <a:noFill/>
                    </a:lnR>
                    <a:lnT>
                      <a:noFill/>
                    </a:lnT>
                    <a:lnB>
                      <a:noFill/>
                    </a:lnB>
                  </a:tcPr>
                </a:tc>
                <a:extLst>
                  <a:ext uri="{0D108BD9-81ED-4DB2-BD59-A6C34878D82A}">
                    <a16:rowId xmlns:a16="http://schemas.microsoft.com/office/drawing/2014/main" val="3719823271"/>
                  </a:ext>
                </a:extLst>
              </a:tr>
            </a:tbl>
          </a:graphicData>
        </a:graphic>
      </p:graphicFrame>
    </p:spTree>
    <p:extLst>
      <p:ext uri="{BB962C8B-B14F-4D97-AF65-F5344CB8AC3E}">
        <p14:creationId xmlns:p14="http://schemas.microsoft.com/office/powerpoint/2010/main" val="2493253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8E0CA5DF-57A4-4987-BC73-66A799FCFF6D}"/>
              </a:ext>
            </a:extLst>
          </p:cNvPr>
          <p:cNvSpPr>
            <a:spLocks noGrp="1"/>
          </p:cNvSpPr>
          <p:nvPr>
            <p:ph type="body" sz="quarter" idx="32"/>
          </p:nvPr>
        </p:nvSpPr>
        <p:spPr/>
        <p:txBody>
          <a:bodyPr/>
          <a:lstStyle/>
          <a:p>
            <a:endParaRPr lang="es-ES"/>
          </a:p>
        </p:txBody>
      </p:sp>
      <p:sp>
        <p:nvSpPr>
          <p:cNvPr id="8" name="Título 7">
            <a:extLst>
              <a:ext uri="{FF2B5EF4-FFF2-40B4-BE49-F238E27FC236}">
                <a16:creationId xmlns:a16="http://schemas.microsoft.com/office/drawing/2014/main" id="{F4815F2F-8B4E-48F0-A228-1173C4296EA0}"/>
              </a:ext>
            </a:extLst>
          </p:cNvPr>
          <p:cNvSpPr>
            <a:spLocks noGrp="1"/>
          </p:cNvSpPr>
          <p:nvPr>
            <p:ph type="title"/>
          </p:nvPr>
        </p:nvSpPr>
        <p:spPr/>
        <p:txBody>
          <a:bodyPr/>
          <a:lstStyle/>
          <a:p>
            <a:endParaRPr lang="es-ES"/>
          </a:p>
        </p:txBody>
      </p:sp>
      <p:pic>
        <p:nvPicPr>
          <p:cNvPr id="3074" name="Picture 2" descr="Los 8 mejores Softwares de CRM para empresas y negocios (2021) | HYPERNOIR">
            <a:extLst>
              <a:ext uri="{FF2B5EF4-FFF2-40B4-BE49-F238E27FC236}">
                <a16:creationId xmlns:a16="http://schemas.microsoft.com/office/drawing/2014/main" id="{322CDBBB-477C-4D1C-B311-01CF407619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5353" y="437852"/>
            <a:ext cx="9501294" cy="5982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618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96E95-9B0C-4EC1-9980-C3F4F6A53F21}"/>
              </a:ext>
            </a:extLst>
          </p:cNvPr>
          <p:cNvSpPr>
            <a:spLocks noGrp="1"/>
          </p:cNvSpPr>
          <p:nvPr>
            <p:ph type="title"/>
          </p:nvPr>
        </p:nvSpPr>
        <p:spPr>
          <a:xfrm>
            <a:off x="844000" y="329896"/>
            <a:ext cx="9495754" cy="896474"/>
          </a:xfrm>
        </p:spPr>
        <p:txBody>
          <a:bodyPr/>
          <a:lstStyle/>
          <a:p>
            <a:r>
              <a:rPr lang="es-ES" dirty="0"/>
              <a:t>CRM y la transformación digital</a:t>
            </a:r>
            <a:endParaRPr lang="en-US" dirty="0"/>
          </a:p>
        </p:txBody>
      </p:sp>
      <p:sp>
        <p:nvSpPr>
          <p:cNvPr id="4" name="Content Placeholder 3">
            <a:extLst>
              <a:ext uri="{FF2B5EF4-FFF2-40B4-BE49-F238E27FC236}">
                <a16:creationId xmlns:a16="http://schemas.microsoft.com/office/drawing/2014/main" id="{3FCB56FB-552F-5A4B-085F-DC35C50D474C}"/>
              </a:ext>
            </a:extLst>
          </p:cNvPr>
          <p:cNvSpPr>
            <a:spLocks noGrp="1"/>
          </p:cNvSpPr>
          <p:nvPr>
            <p:ph sz="quarter" idx="18"/>
          </p:nvPr>
        </p:nvSpPr>
        <p:spPr>
          <a:xfrm>
            <a:off x="362737" y="1398881"/>
            <a:ext cx="11172771" cy="3157929"/>
          </a:xfrm>
        </p:spPr>
        <p:txBody>
          <a:bodyPr lIns="0" tIns="0" rIns="0" bIns="0">
            <a:noAutofit/>
          </a:bodyPr>
          <a:lstStyle/>
          <a:p>
            <a:pPr lvl="0" eaLnBrk="0" fontAlgn="base" hangingPunct="0">
              <a:lnSpc>
                <a:spcPct val="150000"/>
              </a:lnSpc>
              <a:spcBef>
                <a:spcPct val="0"/>
              </a:spcBef>
              <a:spcAft>
                <a:spcPct val="0"/>
              </a:spcAft>
            </a:pPr>
            <a:r>
              <a:rPr lang="es-ES" altLang="es-ES" sz="2400" dirty="0">
                <a:latin typeface="Arial" panose="020B0604020202020204" pitchFamily="34" charset="0"/>
              </a:rPr>
              <a:t>El CRM es una </a:t>
            </a:r>
            <a:r>
              <a:rPr lang="es-ES" altLang="es-ES" sz="2400" b="1" dirty="0">
                <a:latin typeface="Arial" panose="020B0604020202020204" pitchFamily="34" charset="0"/>
              </a:rPr>
              <a:t>pieza clave en la digitalización empresarial</a:t>
            </a:r>
            <a:r>
              <a:rPr lang="es-ES" altLang="es-ES" sz="2400" dirty="0">
                <a:latin typeface="Arial" panose="020B0604020202020204" pitchFamily="34" charset="0"/>
              </a:rPr>
              <a:t>, ya que:</a:t>
            </a:r>
          </a:p>
          <a:p>
            <a:pPr lvl="0" eaLnBrk="0" fontAlgn="base" hangingPunct="0">
              <a:lnSpc>
                <a:spcPct val="150000"/>
              </a:lnSpc>
              <a:spcBef>
                <a:spcPct val="0"/>
              </a:spcBef>
              <a:spcAft>
                <a:spcPct val="0"/>
              </a:spcAft>
              <a:buFontTx/>
              <a:buChar char="•"/>
            </a:pPr>
            <a:r>
              <a:rPr lang="es-ES" altLang="es-ES" sz="2400" dirty="0">
                <a:latin typeface="Arial" panose="020B0604020202020204" pitchFamily="34" charset="0"/>
              </a:rPr>
              <a:t>Centraliza todos los datos del cliente en un único lugar.</a:t>
            </a:r>
          </a:p>
          <a:p>
            <a:pPr lvl="0" eaLnBrk="0" fontAlgn="base" hangingPunct="0">
              <a:lnSpc>
                <a:spcPct val="150000"/>
              </a:lnSpc>
              <a:spcBef>
                <a:spcPct val="0"/>
              </a:spcBef>
              <a:spcAft>
                <a:spcPct val="0"/>
              </a:spcAft>
              <a:buFontTx/>
              <a:buChar char="•"/>
            </a:pPr>
            <a:r>
              <a:rPr lang="es-ES" altLang="es-ES" sz="2400" dirty="0">
                <a:latin typeface="Arial" panose="020B0604020202020204" pitchFamily="34" charset="0"/>
              </a:rPr>
              <a:t>Permite que diferentes canales (teléfono, email, web, redes sociales) estén sincronizados.</a:t>
            </a:r>
          </a:p>
          <a:p>
            <a:pPr lvl="0" eaLnBrk="0" fontAlgn="base" hangingPunct="0">
              <a:lnSpc>
                <a:spcPct val="150000"/>
              </a:lnSpc>
              <a:spcBef>
                <a:spcPct val="0"/>
              </a:spcBef>
              <a:spcAft>
                <a:spcPct val="0"/>
              </a:spcAft>
              <a:buFontTx/>
              <a:buChar char="•"/>
            </a:pPr>
            <a:r>
              <a:rPr lang="es-ES" altLang="es-ES" sz="2400" dirty="0">
                <a:latin typeface="Arial" panose="020B0604020202020204" pitchFamily="34" charset="0"/>
              </a:rPr>
              <a:t>Usa inteligencia artificial para anticipar necesidades y automatizar tareas.</a:t>
            </a:r>
          </a:p>
          <a:p>
            <a:pPr lvl="0" eaLnBrk="0" fontAlgn="base" hangingPunct="0">
              <a:lnSpc>
                <a:spcPct val="150000"/>
              </a:lnSpc>
              <a:spcBef>
                <a:spcPct val="0"/>
              </a:spcBef>
              <a:spcAft>
                <a:spcPct val="0"/>
              </a:spcAft>
              <a:buFontTx/>
              <a:buChar char="•"/>
            </a:pPr>
            <a:r>
              <a:rPr lang="es-ES" altLang="es-ES" sz="2400" dirty="0">
                <a:latin typeface="Arial" panose="020B0604020202020204" pitchFamily="34" charset="0"/>
              </a:rPr>
              <a:t>Ayuda a crear experiencias </a:t>
            </a:r>
            <a:r>
              <a:rPr lang="es-ES" altLang="es-ES" sz="2400" dirty="0" err="1">
                <a:latin typeface="Arial" panose="020B0604020202020204" pitchFamily="34" charset="0"/>
              </a:rPr>
              <a:t>omnicanal</a:t>
            </a:r>
            <a:r>
              <a:rPr lang="es-ES" altLang="es-ES" sz="2400" dirty="0">
                <a:latin typeface="Arial" panose="020B0604020202020204" pitchFamily="34" charset="0"/>
              </a:rPr>
              <a:t> y personalizadas.</a:t>
            </a:r>
          </a:p>
          <a:p>
            <a:pPr lvl="0" eaLnBrk="0" fontAlgn="base" hangingPunct="0">
              <a:lnSpc>
                <a:spcPct val="150000"/>
              </a:lnSpc>
              <a:spcBef>
                <a:spcPct val="0"/>
              </a:spcBef>
              <a:spcAft>
                <a:spcPct val="0"/>
              </a:spcAft>
            </a:pPr>
            <a:endParaRPr lang="es-ES" altLang="es-ES" sz="2400" dirty="0">
              <a:latin typeface="Arial" panose="020B0604020202020204" pitchFamily="34" charset="0"/>
            </a:endParaRPr>
          </a:p>
          <a:p>
            <a:pPr lvl="0" eaLnBrk="0" fontAlgn="base" hangingPunct="0">
              <a:lnSpc>
                <a:spcPct val="150000"/>
              </a:lnSpc>
              <a:spcBef>
                <a:spcPct val="0"/>
              </a:spcBef>
              <a:spcAft>
                <a:spcPct val="0"/>
              </a:spcAft>
            </a:pPr>
            <a:r>
              <a:rPr lang="es-ES" altLang="es-ES" sz="2400" dirty="0">
                <a:latin typeface="Arial" panose="020B0604020202020204" pitchFamily="34" charset="0"/>
              </a:rPr>
              <a:t>En la economía actual, </a:t>
            </a:r>
            <a:r>
              <a:rPr lang="es-ES" altLang="es-ES" sz="2400" i="1" dirty="0">
                <a:latin typeface="Arial" panose="020B0604020202020204" pitchFamily="34" charset="0"/>
              </a:rPr>
              <a:t>quien tiene los datos y sabe interpretarlos, tiene ventaja </a:t>
            </a:r>
            <a:endParaRPr lang="es-ES" altLang="es-ES" sz="2400" dirty="0">
              <a:latin typeface="Arial" panose="020B0604020202020204" pitchFamily="34" charset="0"/>
            </a:endParaRPr>
          </a:p>
        </p:txBody>
      </p:sp>
      <p:sp>
        <p:nvSpPr>
          <p:cNvPr id="2" name="Rectangle 1">
            <a:extLst>
              <a:ext uri="{FF2B5EF4-FFF2-40B4-BE49-F238E27FC236}">
                <a16:creationId xmlns:a16="http://schemas.microsoft.com/office/drawing/2014/main" id="{90BE1757-937A-48BE-A7C8-0AEC9F969ACA}"/>
              </a:ext>
            </a:extLst>
          </p:cNvPr>
          <p:cNvSpPr>
            <a:spLocks noChangeArrowheads="1"/>
          </p:cNvSpPr>
          <p:nvPr/>
        </p:nvSpPr>
        <p:spPr bwMode="auto">
          <a:xfrm>
            <a:off x="0" y="43934"/>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dirty="0">
                <a:ln>
                  <a:noFill/>
                </a:ln>
                <a:solidFill>
                  <a:schemeClr val="tx1"/>
                </a:solidFill>
                <a:effectLst/>
                <a:latin typeface="Arial" panose="020B0604020202020204" pitchFamily="34" charset="0"/>
              </a:rPr>
              <a:t>.</a:t>
            </a:r>
          </a:p>
        </p:txBody>
      </p:sp>
      <p:sp>
        <p:nvSpPr>
          <p:cNvPr id="5" name="Rectangle 2">
            <a:extLst>
              <a:ext uri="{FF2B5EF4-FFF2-40B4-BE49-F238E27FC236}">
                <a16:creationId xmlns:a16="http://schemas.microsoft.com/office/drawing/2014/main" id="{DF530181-498B-4AA4-98CB-08B88291CE45}"/>
              </a:ext>
            </a:extLst>
          </p:cNvPr>
          <p:cNvSpPr>
            <a:spLocks noChangeArrowheads="1"/>
          </p:cNvSpPr>
          <p:nvPr/>
        </p:nvSpPr>
        <p:spPr bwMode="auto">
          <a:xfrm>
            <a:off x="0" y="43934"/>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800" b="0" i="1" u="none" strike="noStrike" cap="none" normalizeH="0" baseline="0" dirty="0">
                <a:ln>
                  <a:noFill/>
                </a:ln>
                <a:solidFill>
                  <a:schemeClr val="tx1"/>
                </a:solidFill>
                <a:effectLst/>
                <a:latin typeface="Arial" panose="020B0604020202020204" pitchFamily="34" charset="0"/>
              </a:rPr>
              <a:t>.</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1973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96E95-9B0C-4EC1-9980-C3F4F6A53F21}"/>
              </a:ext>
            </a:extLst>
          </p:cNvPr>
          <p:cNvSpPr>
            <a:spLocks noGrp="1"/>
          </p:cNvSpPr>
          <p:nvPr>
            <p:ph type="title"/>
          </p:nvPr>
        </p:nvSpPr>
        <p:spPr>
          <a:xfrm>
            <a:off x="844000" y="329896"/>
            <a:ext cx="9495754" cy="896474"/>
          </a:xfrm>
        </p:spPr>
        <p:txBody>
          <a:bodyPr/>
          <a:lstStyle/>
          <a:p>
            <a:r>
              <a:rPr lang="es-ES" dirty="0"/>
              <a:t>Papel del desarrollador DAM en los CRM</a:t>
            </a:r>
            <a:endParaRPr lang="en-US" dirty="0"/>
          </a:p>
        </p:txBody>
      </p:sp>
      <p:sp>
        <p:nvSpPr>
          <p:cNvPr id="4" name="Content Placeholder 3">
            <a:extLst>
              <a:ext uri="{FF2B5EF4-FFF2-40B4-BE49-F238E27FC236}">
                <a16:creationId xmlns:a16="http://schemas.microsoft.com/office/drawing/2014/main" id="{3FCB56FB-552F-5A4B-085F-DC35C50D474C}"/>
              </a:ext>
            </a:extLst>
          </p:cNvPr>
          <p:cNvSpPr>
            <a:spLocks noGrp="1"/>
          </p:cNvSpPr>
          <p:nvPr>
            <p:ph sz="quarter" idx="18"/>
          </p:nvPr>
        </p:nvSpPr>
        <p:spPr>
          <a:xfrm>
            <a:off x="362737" y="1398881"/>
            <a:ext cx="11172771" cy="3157929"/>
          </a:xfrm>
        </p:spPr>
        <p:txBody>
          <a:bodyPr lIns="0" tIns="0" rIns="0" bIns="0">
            <a:noAutofit/>
          </a:bodyPr>
          <a:lstStyle/>
          <a:p>
            <a:pPr lvl="0" eaLnBrk="0" fontAlgn="base" hangingPunct="0">
              <a:lnSpc>
                <a:spcPct val="100000"/>
              </a:lnSpc>
              <a:spcBef>
                <a:spcPct val="0"/>
              </a:spcBef>
              <a:spcAft>
                <a:spcPts val="1200"/>
              </a:spcAft>
            </a:pPr>
            <a:r>
              <a:rPr lang="es-ES" altLang="es-ES" sz="2400" dirty="0">
                <a:latin typeface="Arial" panose="020B0604020202020204" pitchFamily="34" charset="0"/>
              </a:rPr>
              <a:t>El perfil de </a:t>
            </a:r>
            <a:r>
              <a:rPr lang="es-ES" altLang="es-ES" sz="2400" b="1" dirty="0">
                <a:latin typeface="Arial" panose="020B0604020202020204" pitchFamily="34" charset="0"/>
              </a:rPr>
              <a:t>Desarrollador </a:t>
            </a:r>
            <a:r>
              <a:rPr lang="es-ES" altLang="es-ES" sz="2400" dirty="0">
                <a:latin typeface="Arial" panose="020B0604020202020204" pitchFamily="34" charset="0"/>
              </a:rPr>
              <a:t> puede participar en:</a:t>
            </a:r>
          </a:p>
          <a:p>
            <a:pPr lvl="1" eaLnBrk="0" fontAlgn="base" hangingPunct="0">
              <a:lnSpc>
                <a:spcPct val="100000"/>
              </a:lnSpc>
              <a:spcBef>
                <a:spcPct val="0"/>
              </a:spcBef>
              <a:spcAft>
                <a:spcPts val="1200"/>
              </a:spcAft>
              <a:buFontTx/>
              <a:buChar char="•"/>
            </a:pPr>
            <a:r>
              <a:rPr lang="es-ES" altLang="es-ES" sz="2400" dirty="0">
                <a:latin typeface="Arial" panose="020B0604020202020204" pitchFamily="34" charset="0"/>
              </a:rPr>
              <a:t>Integración de CRM con webs o e-</a:t>
            </a:r>
            <a:r>
              <a:rPr lang="es-ES" altLang="es-ES" sz="2400" dirty="0" err="1">
                <a:latin typeface="Arial" panose="020B0604020202020204" pitchFamily="34" charset="0"/>
              </a:rPr>
              <a:t>commerce</a:t>
            </a:r>
            <a:r>
              <a:rPr lang="es-ES" altLang="es-ES" sz="2400" dirty="0">
                <a:latin typeface="Arial" panose="020B0604020202020204" pitchFamily="34" charset="0"/>
              </a:rPr>
              <a:t> (por ejemplo, </a:t>
            </a:r>
            <a:r>
              <a:rPr lang="es-ES" altLang="es-ES" sz="2400" dirty="0" err="1">
                <a:latin typeface="Arial" panose="020B0604020202020204" pitchFamily="34" charset="0"/>
              </a:rPr>
              <a:t>WooCommerce</a:t>
            </a:r>
            <a:r>
              <a:rPr lang="es-ES" altLang="es-ES" sz="2400" dirty="0">
                <a:latin typeface="Arial" panose="020B0604020202020204" pitchFamily="34" charset="0"/>
              </a:rPr>
              <a:t> o </a:t>
            </a:r>
            <a:r>
              <a:rPr lang="es-ES" altLang="es-ES" sz="2400" dirty="0" err="1">
                <a:latin typeface="Arial" panose="020B0604020202020204" pitchFamily="34" charset="0"/>
              </a:rPr>
              <a:t>PrestaShop</a:t>
            </a:r>
            <a:r>
              <a:rPr lang="es-ES" altLang="es-ES" sz="2400" dirty="0">
                <a:latin typeface="Arial" panose="020B0604020202020204" pitchFamily="34" charset="0"/>
              </a:rPr>
              <a:t>).</a:t>
            </a:r>
          </a:p>
          <a:p>
            <a:pPr lvl="1" eaLnBrk="0" fontAlgn="base" hangingPunct="0">
              <a:lnSpc>
                <a:spcPct val="100000"/>
              </a:lnSpc>
              <a:spcBef>
                <a:spcPct val="0"/>
              </a:spcBef>
              <a:spcAft>
                <a:spcPts val="1200"/>
              </a:spcAft>
              <a:buFontTx/>
              <a:buChar char="•"/>
            </a:pPr>
            <a:r>
              <a:rPr lang="es-ES" altLang="es-ES" sz="2400" dirty="0">
                <a:latin typeface="Arial" panose="020B0604020202020204" pitchFamily="34" charset="0"/>
              </a:rPr>
              <a:t>Automatización de flujos de datos entre el CRM y otros sistemas.</a:t>
            </a:r>
          </a:p>
          <a:p>
            <a:pPr lvl="1" eaLnBrk="0" fontAlgn="base" hangingPunct="0">
              <a:lnSpc>
                <a:spcPct val="100000"/>
              </a:lnSpc>
              <a:spcBef>
                <a:spcPct val="0"/>
              </a:spcBef>
              <a:spcAft>
                <a:spcPts val="1200"/>
              </a:spcAft>
              <a:buFontTx/>
              <a:buChar char="•"/>
            </a:pPr>
            <a:r>
              <a:rPr lang="es-ES" altLang="es-ES" sz="2400" dirty="0">
                <a:latin typeface="Arial" panose="020B0604020202020204" pitchFamily="34" charset="0"/>
              </a:rPr>
              <a:t>Desarrollo de paneles de control (</a:t>
            </a:r>
            <a:r>
              <a:rPr lang="es-ES" altLang="es-ES" sz="2400" dirty="0" err="1">
                <a:latin typeface="Arial" panose="020B0604020202020204" pitchFamily="34" charset="0"/>
              </a:rPr>
              <a:t>dashboards</a:t>
            </a:r>
            <a:r>
              <a:rPr lang="es-ES" altLang="es-ES" sz="2400" dirty="0">
                <a:latin typeface="Arial" panose="020B0604020202020204" pitchFamily="34" charset="0"/>
              </a:rPr>
              <a:t>) personalizados.</a:t>
            </a:r>
          </a:p>
          <a:p>
            <a:pPr lvl="1" eaLnBrk="0" fontAlgn="base" hangingPunct="0">
              <a:lnSpc>
                <a:spcPct val="100000"/>
              </a:lnSpc>
              <a:spcBef>
                <a:spcPct val="0"/>
              </a:spcBef>
              <a:spcAft>
                <a:spcPts val="1200"/>
              </a:spcAft>
              <a:buFontTx/>
              <a:buChar char="•"/>
            </a:pPr>
            <a:r>
              <a:rPr lang="es-ES" altLang="es-ES" sz="2400" dirty="0">
                <a:latin typeface="Arial" panose="020B0604020202020204" pitchFamily="34" charset="0"/>
              </a:rPr>
              <a:t>Creación de APIs y servicios para conectar el CRM con plataformas móviles o de terceros.</a:t>
            </a:r>
          </a:p>
          <a:p>
            <a:pPr lvl="1" eaLnBrk="0" fontAlgn="base" hangingPunct="0">
              <a:lnSpc>
                <a:spcPct val="100000"/>
              </a:lnSpc>
              <a:spcBef>
                <a:spcPct val="0"/>
              </a:spcBef>
              <a:spcAft>
                <a:spcPts val="1200"/>
              </a:spcAft>
            </a:pPr>
            <a:endParaRPr lang="es-ES" altLang="es-ES" sz="2400" dirty="0">
              <a:latin typeface="Arial" panose="020B0604020202020204" pitchFamily="34" charset="0"/>
            </a:endParaRPr>
          </a:p>
          <a:p>
            <a:pPr lvl="0" eaLnBrk="0" fontAlgn="base" hangingPunct="0">
              <a:lnSpc>
                <a:spcPct val="100000"/>
              </a:lnSpc>
              <a:spcBef>
                <a:spcPct val="0"/>
              </a:spcBef>
              <a:spcAft>
                <a:spcPts val="1200"/>
              </a:spcAft>
            </a:pPr>
            <a:r>
              <a:rPr lang="es-ES" altLang="es-ES" sz="2400" dirty="0">
                <a:latin typeface="Arial" panose="020B0604020202020204" pitchFamily="34" charset="0"/>
              </a:rPr>
              <a:t>🔸 En entornos profesionales, saber integrar un CRM como Salesforce, HubSpot o Zoho es una </a:t>
            </a:r>
            <a:r>
              <a:rPr lang="es-ES" altLang="es-ES" sz="2400" b="1" dirty="0">
                <a:latin typeface="Arial" panose="020B0604020202020204" pitchFamily="34" charset="0"/>
              </a:rPr>
              <a:t>competencia altamente valorada</a:t>
            </a:r>
            <a:endParaRPr lang="es-ES" altLang="es-ES" sz="2400" dirty="0">
              <a:latin typeface="Arial" panose="020B0604020202020204" pitchFamily="34" charset="0"/>
            </a:endParaRPr>
          </a:p>
        </p:txBody>
      </p:sp>
      <p:sp>
        <p:nvSpPr>
          <p:cNvPr id="2" name="Rectangle 1">
            <a:extLst>
              <a:ext uri="{FF2B5EF4-FFF2-40B4-BE49-F238E27FC236}">
                <a16:creationId xmlns:a16="http://schemas.microsoft.com/office/drawing/2014/main" id="{90BE1757-937A-48BE-A7C8-0AEC9F969ACA}"/>
              </a:ext>
            </a:extLst>
          </p:cNvPr>
          <p:cNvSpPr>
            <a:spLocks noChangeArrowheads="1"/>
          </p:cNvSpPr>
          <p:nvPr/>
        </p:nvSpPr>
        <p:spPr bwMode="auto">
          <a:xfrm>
            <a:off x="0" y="43934"/>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972159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6FD9-165B-7011-3424-9AD1D0BFF615}"/>
              </a:ext>
            </a:extLst>
          </p:cNvPr>
          <p:cNvSpPr>
            <a:spLocks noGrp="1"/>
          </p:cNvSpPr>
          <p:nvPr>
            <p:ph type="title"/>
          </p:nvPr>
        </p:nvSpPr>
        <p:spPr>
          <a:xfrm>
            <a:off x="844000" y="886783"/>
            <a:ext cx="10504000" cy="1132258"/>
          </a:xfrm>
        </p:spPr>
        <p:txBody>
          <a:bodyPr/>
          <a:lstStyle/>
          <a:p>
            <a:endParaRPr lang="en-US" dirty="0"/>
          </a:p>
        </p:txBody>
      </p:sp>
      <p:graphicFrame>
        <p:nvGraphicFramePr>
          <p:cNvPr id="27" name="Tabla 26">
            <a:extLst>
              <a:ext uri="{FF2B5EF4-FFF2-40B4-BE49-F238E27FC236}">
                <a16:creationId xmlns:a16="http://schemas.microsoft.com/office/drawing/2014/main" id="{44E1ACE8-E669-4F8B-AE5E-BEF8A61294A7}"/>
              </a:ext>
            </a:extLst>
          </p:cNvPr>
          <p:cNvGraphicFramePr>
            <a:graphicFrameLocks noGrp="1"/>
          </p:cNvGraphicFramePr>
          <p:nvPr>
            <p:extLst>
              <p:ext uri="{D42A27DB-BD31-4B8C-83A1-F6EECF244321}">
                <p14:modId xmlns:p14="http://schemas.microsoft.com/office/powerpoint/2010/main" val="864026374"/>
              </p:ext>
            </p:extLst>
          </p:nvPr>
        </p:nvGraphicFramePr>
        <p:xfrm>
          <a:off x="844000" y="886783"/>
          <a:ext cx="10503999" cy="4206240"/>
        </p:xfrm>
        <a:graphic>
          <a:graphicData uri="http://schemas.openxmlformats.org/drawingml/2006/table">
            <a:tbl>
              <a:tblPr firstRow="1" bandRow="1">
                <a:tableStyleId>{5C22544A-7EE6-4342-B048-85BDC9FD1C3A}</a:tableStyleId>
              </a:tblPr>
              <a:tblGrid>
                <a:gridCol w="10503999">
                  <a:extLst>
                    <a:ext uri="{9D8B030D-6E8A-4147-A177-3AD203B41FA5}">
                      <a16:colId xmlns:a16="http://schemas.microsoft.com/office/drawing/2014/main" val="3116556260"/>
                    </a:ext>
                  </a:extLst>
                </a:gridCol>
              </a:tblGrid>
              <a:tr h="360696">
                <a:tc>
                  <a:txBody>
                    <a:bodyPr/>
                    <a:lstStyle/>
                    <a:p>
                      <a:r>
                        <a:rPr lang="en-US" sz="3600" dirty="0">
                          <a:solidFill>
                            <a:schemeClr val="tx1"/>
                          </a:solidFill>
                        </a:rPr>
                        <a:t>3.Salesforce</a:t>
                      </a:r>
                      <a:endParaRPr lang="es-ES" sz="3600" dirty="0">
                        <a:solidFill>
                          <a:schemeClr val="tx1"/>
                        </a:solidFill>
                      </a:endParaRPr>
                    </a:p>
                  </a:txBody>
                  <a:tcPr/>
                </a:tc>
                <a:extLst>
                  <a:ext uri="{0D108BD9-81ED-4DB2-BD59-A6C34878D82A}">
                    <a16:rowId xmlns:a16="http://schemas.microsoft.com/office/drawing/2014/main" val="4199521299"/>
                  </a:ext>
                </a:extLst>
              </a:tr>
              <a:tr h="2473344">
                <a:tc>
                  <a:txBody>
                    <a:bodyPr/>
                    <a:lstStyle/>
                    <a:p>
                      <a:pPr marL="0" lvl="0" indent="0" algn="just" rtl="0">
                        <a:spcBef>
                          <a:spcPts val="0"/>
                        </a:spcBef>
                        <a:spcAft>
                          <a:spcPts val="0"/>
                        </a:spcAft>
                        <a:buClr>
                          <a:schemeClr val="dk1"/>
                        </a:buClr>
                        <a:buSzPts val="1100"/>
                        <a:buFont typeface="Arial"/>
                        <a:buNone/>
                      </a:pPr>
                      <a:r>
                        <a:rPr lang="es" sz="2400" dirty="0">
                          <a:latin typeface="Roboto"/>
                          <a:ea typeface="Roboto"/>
                          <a:cs typeface="Roboto"/>
                          <a:sym typeface="Roboto"/>
                        </a:rPr>
                        <a:t>● </a:t>
                      </a:r>
                      <a:r>
                        <a:rPr lang="es" sz="2000" dirty="0">
                          <a:latin typeface="Roboto"/>
                          <a:ea typeface="Roboto"/>
                          <a:cs typeface="Roboto"/>
                          <a:sym typeface="Roboto"/>
                        </a:rPr>
                        <a:t>Salesforce es un CRM, es decir una plataforma de gestión de las relaciones con los clientes basada en la nube, que proporciona a todos los departamentos de su organización, incluidos los de marketing, ventas, servicio al cliente y comercio electrónico, una visión unificada de sus clientes en una plataforma integrada.</a:t>
                      </a:r>
                      <a:endParaRPr sz="2000" dirty="0">
                        <a:latin typeface="Roboto"/>
                        <a:ea typeface="Roboto"/>
                        <a:cs typeface="Roboto"/>
                        <a:sym typeface="Roboto"/>
                      </a:endParaRPr>
                    </a:p>
                    <a:p>
                      <a:pPr marL="0" lvl="0" indent="0" algn="just" rtl="0">
                        <a:spcBef>
                          <a:spcPts val="0"/>
                        </a:spcBef>
                        <a:spcAft>
                          <a:spcPts val="0"/>
                        </a:spcAft>
                        <a:buClr>
                          <a:schemeClr val="dk1"/>
                        </a:buClr>
                        <a:buSzPts val="1100"/>
                        <a:buFont typeface="Arial"/>
                        <a:buNone/>
                      </a:pPr>
                      <a:endParaRPr sz="2000" dirty="0">
                        <a:latin typeface="Roboto"/>
                        <a:ea typeface="Roboto"/>
                        <a:cs typeface="Roboto"/>
                        <a:sym typeface="Roboto"/>
                      </a:endParaRPr>
                    </a:p>
                    <a:p>
                      <a:pPr marL="0" lvl="0" indent="0" algn="just" rtl="0">
                        <a:spcBef>
                          <a:spcPts val="0"/>
                        </a:spcBef>
                        <a:spcAft>
                          <a:spcPts val="0"/>
                        </a:spcAft>
                        <a:buClr>
                          <a:schemeClr val="dk1"/>
                        </a:buClr>
                        <a:buSzPts val="1100"/>
                        <a:buFont typeface="Arial"/>
                        <a:buNone/>
                      </a:pPr>
                      <a:r>
                        <a:rPr lang="es" sz="2000" dirty="0">
                          <a:latin typeface="Roboto"/>
                          <a:ea typeface="Roboto"/>
                          <a:cs typeface="Roboto"/>
                          <a:sym typeface="Roboto"/>
                        </a:rPr>
                        <a:t>● Es una plataforma de gestión de clientes B2B y B2C, es decir de empresas a empresas o de empresas a clientes finales</a:t>
                      </a:r>
                      <a:endParaRPr sz="2000" dirty="0">
                        <a:latin typeface="Roboto"/>
                        <a:ea typeface="Roboto"/>
                        <a:cs typeface="Roboto"/>
                        <a:sym typeface="Roboto"/>
                      </a:endParaRPr>
                    </a:p>
                    <a:p>
                      <a:pPr marL="0" lvl="0" indent="0" algn="just" rtl="0">
                        <a:spcBef>
                          <a:spcPts val="0"/>
                        </a:spcBef>
                        <a:spcAft>
                          <a:spcPts val="0"/>
                        </a:spcAft>
                        <a:buClr>
                          <a:schemeClr val="dk1"/>
                        </a:buClr>
                        <a:buSzPts val="1100"/>
                        <a:buFont typeface="Arial"/>
                        <a:buNone/>
                      </a:pPr>
                      <a:endParaRPr sz="2000" dirty="0">
                        <a:latin typeface="Roboto"/>
                        <a:ea typeface="Roboto"/>
                        <a:cs typeface="Roboto"/>
                        <a:sym typeface="Roboto"/>
                      </a:endParaRPr>
                    </a:p>
                    <a:p>
                      <a:pPr marL="0" lvl="0" indent="0" algn="just" rtl="0">
                        <a:spcBef>
                          <a:spcPts val="0"/>
                        </a:spcBef>
                        <a:spcAft>
                          <a:spcPts val="0"/>
                        </a:spcAft>
                        <a:buClr>
                          <a:schemeClr val="dk1"/>
                        </a:buClr>
                        <a:buSzPts val="1100"/>
                        <a:buFont typeface="Arial"/>
                        <a:buNone/>
                      </a:pPr>
                      <a:r>
                        <a:rPr lang="es" sz="2000" dirty="0">
                          <a:latin typeface="Roboto"/>
                          <a:ea typeface="Roboto"/>
                          <a:cs typeface="Roboto"/>
                          <a:sym typeface="Roboto"/>
                        </a:rPr>
                        <a:t>● Es una plataforma CRM integrada que brinda a todos sus departamentos, una vista única y</a:t>
                      </a:r>
                      <a:r>
                        <a:rPr lang="es-ES_tradnl" sz="2000" baseline="0" dirty="0">
                          <a:latin typeface="Roboto"/>
                          <a:ea typeface="Roboto"/>
                          <a:cs typeface="Roboto"/>
                          <a:sym typeface="Roboto"/>
                        </a:rPr>
                        <a:t> </a:t>
                      </a:r>
                      <a:r>
                        <a:rPr lang="es" sz="2000" dirty="0">
                          <a:latin typeface="Roboto"/>
                          <a:ea typeface="Roboto"/>
                          <a:cs typeface="Roboto"/>
                          <a:sym typeface="Roboto"/>
                        </a:rPr>
                        <a:t>personalizada para cada cliente. Todo esto utilizando Salesforce Customer 360.</a:t>
                      </a:r>
                      <a:endParaRPr sz="2000" dirty="0">
                        <a:latin typeface="Roboto"/>
                        <a:ea typeface="Roboto"/>
                        <a:cs typeface="Roboto"/>
                        <a:sym typeface="Roboto"/>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s-ES" sz="2400" b="0" dirty="0"/>
                    </a:p>
                  </a:txBody>
                  <a:tcPr/>
                </a:tc>
                <a:extLst>
                  <a:ext uri="{0D108BD9-81ED-4DB2-BD59-A6C34878D82A}">
                    <a16:rowId xmlns:a16="http://schemas.microsoft.com/office/drawing/2014/main" val="2560905073"/>
                  </a:ext>
                </a:extLst>
              </a:tr>
            </a:tbl>
          </a:graphicData>
        </a:graphic>
      </p:graphicFrame>
      <p:pic>
        <p:nvPicPr>
          <p:cNvPr id="5" name="Google Shape;67;p14"/>
          <p:cNvPicPr preferRelativeResize="0"/>
          <p:nvPr/>
        </p:nvPicPr>
        <p:blipFill>
          <a:blip r:embed="rId2">
            <a:alphaModFix/>
          </a:blip>
          <a:stretch>
            <a:fillRect/>
          </a:stretch>
        </p:blipFill>
        <p:spPr>
          <a:xfrm>
            <a:off x="4680241" y="4976705"/>
            <a:ext cx="2230799" cy="1560874"/>
          </a:xfrm>
          <a:prstGeom prst="rect">
            <a:avLst/>
          </a:prstGeom>
          <a:noFill/>
          <a:ln>
            <a:noFill/>
          </a:ln>
        </p:spPr>
      </p:pic>
    </p:spTree>
    <p:extLst>
      <p:ext uri="{BB962C8B-B14F-4D97-AF65-F5344CB8AC3E}">
        <p14:creationId xmlns:p14="http://schemas.microsoft.com/office/powerpoint/2010/main" val="3715670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8E0CA5DF-57A4-4987-BC73-66A799FCFF6D}"/>
              </a:ext>
            </a:extLst>
          </p:cNvPr>
          <p:cNvSpPr>
            <a:spLocks noGrp="1"/>
          </p:cNvSpPr>
          <p:nvPr>
            <p:ph type="body" sz="quarter" idx="32"/>
          </p:nvPr>
        </p:nvSpPr>
        <p:spPr/>
        <p:txBody>
          <a:bodyPr/>
          <a:lstStyle/>
          <a:p>
            <a:endParaRPr lang="es-ES"/>
          </a:p>
        </p:txBody>
      </p:sp>
      <p:sp>
        <p:nvSpPr>
          <p:cNvPr id="8" name="Título 7">
            <a:extLst>
              <a:ext uri="{FF2B5EF4-FFF2-40B4-BE49-F238E27FC236}">
                <a16:creationId xmlns:a16="http://schemas.microsoft.com/office/drawing/2014/main" id="{F4815F2F-8B4E-48F0-A228-1173C4296EA0}"/>
              </a:ext>
            </a:extLst>
          </p:cNvPr>
          <p:cNvSpPr>
            <a:spLocks noGrp="1"/>
          </p:cNvSpPr>
          <p:nvPr>
            <p:ph type="title"/>
          </p:nvPr>
        </p:nvSpPr>
        <p:spPr/>
        <p:txBody>
          <a:bodyPr/>
          <a:lstStyle/>
          <a:p>
            <a:endParaRPr lang="es-ES"/>
          </a:p>
        </p:txBody>
      </p:sp>
      <p:pic>
        <p:nvPicPr>
          <p:cNvPr id="5" name="Google Shape;54;p13"/>
          <p:cNvPicPr preferRelativeResize="0"/>
          <p:nvPr/>
        </p:nvPicPr>
        <p:blipFill>
          <a:blip r:embed="rId2">
            <a:alphaModFix/>
          </a:blip>
          <a:stretch>
            <a:fillRect/>
          </a:stretch>
        </p:blipFill>
        <p:spPr>
          <a:xfrm>
            <a:off x="276319" y="401303"/>
            <a:ext cx="11057022" cy="6122335"/>
          </a:xfrm>
          <a:prstGeom prst="rect">
            <a:avLst/>
          </a:prstGeom>
          <a:noFill/>
          <a:ln>
            <a:noFill/>
          </a:ln>
        </p:spPr>
      </p:pic>
      <p:pic>
        <p:nvPicPr>
          <p:cNvPr id="7" name="Google Shape;56;p13"/>
          <p:cNvPicPr preferRelativeResize="0"/>
          <p:nvPr/>
        </p:nvPicPr>
        <p:blipFill>
          <a:blip r:embed="rId3">
            <a:alphaModFix/>
          </a:blip>
          <a:stretch>
            <a:fillRect/>
          </a:stretch>
        </p:blipFill>
        <p:spPr>
          <a:xfrm>
            <a:off x="4603446" y="4572637"/>
            <a:ext cx="2631420" cy="1931757"/>
          </a:xfrm>
          <a:prstGeom prst="rect">
            <a:avLst/>
          </a:prstGeom>
          <a:noFill/>
          <a:ln>
            <a:noFill/>
          </a:ln>
        </p:spPr>
      </p:pic>
    </p:spTree>
    <p:extLst>
      <p:ext uri="{BB962C8B-B14F-4D97-AF65-F5344CB8AC3E}">
        <p14:creationId xmlns:p14="http://schemas.microsoft.com/office/powerpoint/2010/main" val="2563385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92933" y="1474465"/>
            <a:ext cx="9959366" cy="2308324"/>
          </a:xfrm>
          <a:prstGeom prst="rect">
            <a:avLst/>
          </a:prstGeom>
        </p:spPr>
        <p:txBody>
          <a:bodyPr wrap="square">
            <a:spAutoFit/>
          </a:bodyPr>
          <a:lstStyle/>
          <a:p>
            <a:r>
              <a:rPr lang="es-ES_tradnl" dirty="0" err="1"/>
              <a:t>Salesforce</a:t>
            </a:r>
            <a:r>
              <a:rPr lang="es-ES_tradnl" dirty="0"/>
              <a:t> es una plataforma </a:t>
            </a:r>
            <a:r>
              <a:rPr lang="es-ES_tradnl" dirty="0" err="1"/>
              <a:t>cloud</a:t>
            </a:r>
            <a:r>
              <a:rPr lang="es-ES_tradnl" dirty="0"/>
              <a:t> (</a:t>
            </a:r>
            <a:r>
              <a:rPr lang="es-ES_tradnl" dirty="0" err="1"/>
              <a:t>SaaS</a:t>
            </a:r>
            <a:r>
              <a:rPr lang="es-ES_tradnl" dirty="0"/>
              <a:t>/</a:t>
            </a:r>
            <a:r>
              <a:rPr lang="es-ES_tradnl" dirty="0" err="1"/>
              <a:t>PaaS</a:t>
            </a:r>
            <a:r>
              <a:rPr lang="es-ES_tradnl" dirty="0"/>
              <a:t>) centrada en CRM y aplicaciones empresariales.</a:t>
            </a:r>
          </a:p>
          <a:p>
            <a:endParaRPr lang="es-ES_tradnl" dirty="0"/>
          </a:p>
          <a:p>
            <a:r>
              <a:rPr lang="es-ES_tradnl" dirty="0"/>
              <a:t>Fundada en 1999, fue pionera en ofrecer software de negocio por suscripción en la nube.</a:t>
            </a:r>
          </a:p>
          <a:p>
            <a:endParaRPr lang="es-ES_tradnl" dirty="0"/>
          </a:p>
          <a:p>
            <a:r>
              <a:rPr lang="es-ES_tradnl" dirty="0"/>
              <a:t>Modelo </a:t>
            </a:r>
            <a:r>
              <a:rPr lang="es-ES_tradnl" dirty="0" err="1"/>
              <a:t>multitenant</a:t>
            </a:r>
            <a:r>
              <a:rPr lang="es-ES_tradnl" dirty="0"/>
              <a:t>: muchos clientes usan la misma infraestructura, con datos aislados.</a:t>
            </a:r>
          </a:p>
          <a:p>
            <a:endParaRPr lang="es-ES_tradnl" dirty="0"/>
          </a:p>
          <a:p>
            <a:r>
              <a:rPr lang="es-ES_tradnl" dirty="0"/>
              <a:t>Plataforma basada en </a:t>
            </a:r>
            <a:r>
              <a:rPr lang="es-ES_tradnl" dirty="0" err="1"/>
              <a:t>metadatos</a:t>
            </a:r>
            <a:r>
              <a:rPr lang="es-ES_tradnl" dirty="0"/>
              <a:t>: permite personalización sin tocar el núcleo.</a:t>
            </a:r>
          </a:p>
        </p:txBody>
      </p:sp>
      <p:pic>
        <p:nvPicPr>
          <p:cNvPr id="3" name="Google Shape;56;p13">
            <a:extLst>
              <a:ext uri="{FF2B5EF4-FFF2-40B4-BE49-F238E27FC236}">
                <a16:creationId xmlns:a16="http://schemas.microsoft.com/office/drawing/2014/main" id="{4E4FD125-2B80-48AB-87F7-C53D6853DE3E}"/>
              </a:ext>
            </a:extLst>
          </p:cNvPr>
          <p:cNvPicPr preferRelativeResize="0"/>
          <p:nvPr/>
        </p:nvPicPr>
        <p:blipFill>
          <a:blip r:embed="rId2">
            <a:alphaModFix/>
          </a:blip>
          <a:stretch>
            <a:fillRect/>
          </a:stretch>
        </p:blipFill>
        <p:spPr>
          <a:xfrm>
            <a:off x="8220879" y="3937832"/>
            <a:ext cx="2631420" cy="1931757"/>
          </a:xfrm>
          <a:prstGeom prst="rect">
            <a:avLst/>
          </a:prstGeom>
          <a:noFill/>
          <a:ln>
            <a:noFill/>
          </a:ln>
        </p:spPr>
      </p:pic>
    </p:spTree>
    <p:extLst>
      <p:ext uri="{BB962C8B-B14F-4D97-AF65-F5344CB8AC3E}">
        <p14:creationId xmlns:p14="http://schemas.microsoft.com/office/powerpoint/2010/main" val="2563385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8E0CA5DF-57A4-4987-BC73-66A799FCFF6D}"/>
              </a:ext>
            </a:extLst>
          </p:cNvPr>
          <p:cNvSpPr>
            <a:spLocks noGrp="1"/>
          </p:cNvSpPr>
          <p:nvPr>
            <p:ph type="body" sz="quarter" idx="32"/>
          </p:nvPr>
        </p:nvSpPr>
        <p:spPr/>
        <p:txBody>
          <a:bodyPr/>
          <a:lstStyle/>
          <a:p>
            <a:endParaRPr lang="es-ES"/>
          </a:p>
        </p:txBody>
      </p:sp>
      <p:sp>
        <p:nvSpPr>
          <p:cNvPr id="8" name="Título 7">
            <a:extLst>
              <a:ext uri="{FF2B5EF4-FFF2-40B4-BE49-F238E27FC236}">
                <a16:creationId xmlns:a16="http://schemas.microsoft.com/office/drawing/2014/main" id="{F4815F2F-8B4E-48F0-A228-1173C4296EA0}"/>
              </a:ext>
            </a:extLst>
          </p:cNvPr>
          <p:cNvSpPr>
            <a:spLocks noGrp="1"/>
          </p:cNvSpPr>
          <p:nvPr>
            <p:ph type="title"/>
          </p:nvPr>
        </p:nvSpPr>
        <p:spPr/>
        <p:txBody>
          <a:bodyPr/>
          <a:lstStyle/>
          <a:p>
            <a:endParaRPr lang="es-ES"/>
          </a:p>
        </p:txBody>
      </p:sp>
      <p:pic>
        <p:nvPicPr>
          <p:cNvPr id="2" name="Imagen 1">
            <a:extLst>
              <a:ext uri="{FF2B5EF4-FFF2-40B4-BE49-F238E27FC236}">
                <a16:creationId xmlns:a16="http://schemas.microsoft.com/office/drawing/2014/main" id="{F78ACBBB-659C-4881-9D9E-83D948313923}"/>
              </a:ext>
            </a:extLst>
          </p:cNvPr>
          <p:cNvPicPr>
            <a:picLocks noChangeAspect="1"/>
          </p:cNvPicPr>
          <p:nvPr/>
        </p:nvPicPr>
        <p:blipFill>
          <a:blip r:embed="rId2"/>
          <a:stretch>
            <a:fillRect/>
          </a:stretch>
        </p:blipFill>
        <p:spPr>
          <a:xfrm>
            <a:off x="223220" y="443482"/>
            <a:ext cx="11746199" cy="6027655"/>
          </a:xfrm>
          <a:prstGeom prst="rect">
            <a:avLst/>
          </a:prstGeom>
        </p:spPr>
      </p:pic>
    </p:spTree>
    <p:extLst>
      <p:ext uri="{BB962C8B-B14F-4D97-AF65-F5344CB8AC3E}">
        <p14:creationId xmlns:p14="http://schemas.microsoft.com/office/powerpoint/2010/main" val="2563385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7BD93-A683-8329-EE7A-3086257183F7}"/>
              </a:ext>
            </a:extLst>
          </p:cNvPr>
          <p:cNvSpPr>
            <a:spLocks noGrp="1"/>
          </p:cNvSpPr>
          <p:nvPr>
            <p:ph type="title"/>
          </p:nvPr>
        </p:nvSpPr>
        <p:spPr>
          <a:xfrm>
            <a:off x="256423" y="2284492"/>
            <a:ext cx="11679154" cy="814865"/>
          </a:xfrm>
        </p:spPr>
        <p:txBody>
          <a:bodyPr vert="horz" lIns="0" tIns="0" rIns="0" bIns="0" rtlCol="0" anchor="b">
            <a:noAutofit/>
          </a:bodyPr>
          <a:lstStyle/>
          <a:p>
            <a:pPr marL="457200" indent="-457200">
              <a:buFont typeface="Arial" panose="020B0604020202020204" pitchFamily="34" charset="0"/>
              <a:buChar char="•"/>
            </a:pPr>
            <a:r>
              <a:rPr lang="en-US" altLang="zh-CN" sz="3600" dirty="0" err="1"/>
              <a:t>Ejercicio</a:t>
            </a:r>
            <a:r>
              <a:rPr lang="en-US" altLang="zh-CN" sz="3600" dirty="0"/>
              <a:t> 2.2. </a:t>
            </a:r>
            <a:br>
              <a:rPr lang="en-US" altLang="zh-CN" sz="2800" dirty="0"/>
            </a:br>
            <a:r>
              <a:rPr lang="en-US" altLang="zh-CN" sz="2800" dirty="0"/>
              <a:t> </a:t>
            </a:r>
            <a:br>
              <a:rPr lang="en-US" altLang="zh-CN" sz="2800" dirty="0"/>
            </a:br>
            <a:br>
              <a:rPr lang="en-US" altLang="zh-CN" sz="4000" dirty="0"/>
            </a:br>
            <a:endParaRPr lang="x-none" sz="2800" dirty="0"/>
          </a:p>
        </p:txBody>
      </p:sp>
      <p:pic>
        <p:nvPicPr>
          <p:cNvPr id="9" name="Picture Placeholder 8" descr="Person in the conference room">
            <a:extLst>
              <a:ext uri="{FF2B5EF4-FFF2-40B4-BE49-F238E27FC236}">
                <a16:creationId xmlns:a16="http://schemas.microsoft.com/office/drawing/2014/main" id="{2F77B77C-17EF-1F1F-607C-DF116160F252}"/>
              </a:ext>
              <a:ext uri="{C183D7F6-B498-43B3-948B-1728B52AA6E4}">
                <adec:decorative xmlns:adec="http://schemas.microsoft.com/office/drawing/2017/decorative" val="0"/>
              </a:ext>
            </a:extLst>
          </p:cNvPr>
          <p:cNvPicPr>
            <a:picLocks noGrp="1" noChangeAspect="1"/>
          </p:cNvPicPr>
          <p:nvPr>
            <p:ph type="pic" sz="quarter" idx="19"/>
          </p:nvPr>
        </p:nvPicPr>
        <p:blipFill>
          <a:blip r:embed="rId2" cstate="screen">
            <a:extLst>
              <a:ext uri="{28A0092B-C50C-407E-A947-70E740481C1C}">
                <a14:useLocalDpi xmlns:a14="http://schemas.microsoft.com/office/drawing/2010/main"/>
              </a:ext>
            </a:extLst>
          </a:blip>
          <a:srcRect l="2" r="2"/>
          <a:stretch/>
        </p:blipFill>
        <p:spPr>
          <a:xfrm>
            <a:off x="9333667" y="3571976"/>
            <a:ext cx="2694211" cy="3322768"/>
          </a:xfrm>
          <a:blipFill rotWithShape="0">
            <a:blip r:embed="rId3" cstate="screen">
              <a:extLst>
                <a:ext uri="{28A0092B-C50C-407E-A947-70E740481C1C}">
                  <a14:useLocalDpi xmlns:a14="http://schemas.microsoft.com/office/drawing/2010/main"/>
                </a:ext>
              </a:extLst>
            </a:blip>
            <a:srcRect/>
            <a:stretch>
              <a:fillRect/>
            </a:stretch>
          </a:blipFill>
        </p:spPr>
      </p:pic>
      <p:sp>
        <p:nvSpPr>
          <p:cNvPr id="3" name="Rectángulo 2">
            <a:extLst>
              <a:ext uri="{FF2B5EF4-FFF2-40B4-BE49-F238E27FC236}">
                <a16:creationId xmlns:a16="http://schemas.microsoft.com/office/drawing/2014/main" id="{5E6B0F01-F1FC-4E04-86F4-262D31E359BD}"/>
              </a:ext>
            </a:extLst>
          </p:cNvPr>
          <p:cNvSpPr/>
          <p:nvPr/>
        </p:nvSpPr>
        <p:spPr>
          <a:xfrm>
            <a:off x="445476" y="1970118"/>
            <a:ext cx="10574215" cy="2077492"/>
          </a:xfrm>
          <a:prstGeom prst="rect">
            <a:avLst/>
          </a:prstGeom>
        </p:spPr>
        <p:txBody>
          <a:bodyPr wrap="square">
            <a:spAutoFit/>
          </a:bodyPr>
          <a:lstStyle/>
          <a:p>
            <a:pPr marL="342900" indent="-342900">
              <a:lnSpc>
                <a:spcPct val="200000"/>
              </a:lnSpc>
              <a:buFont typeface="Arial" panose="020B0604020202020204" pitchFamily="34" charset="0"/>
              <a:buChar char="•"/>
            </a:pPr>
            <a:r>
              <a:rPr lang="en-US" altLang="zh-CN" sz="2400" dirty="0" err="1"/>
              <a:t>Indica</a:t>
            </a:r>
            <a:r>
              <a:rPr lang="es-ES_tradnl" altLang="zh-CN" sz="2400" dirty="0"/>
              <a:t> las principales soluciones funcionales de </a:t>
            </a:r>
            <a:r>
              <a:rPr lang="es-ES_tradnl" altLang="zh-CN" sz="2400" dirty="0" err="1"/>
              <a:t>Salesforce</a:t>
            </a:r>
            <a:r>
              <a:rPr lang="es-ES_tradnl" altLang="zh-CN" sz="2400" dirty="0"/>
              <a:t> y en que se centra cada una de ellas</a:t>
            </a:r>
            <a:endParaRPr lang="es-ES" dirty="0"/>
          </a:p>
          <a:p>
            <a:pPr marL="342900" indent="-342900">
              <a:buFontTx/>
              <a:buChar char="-"/>
            </a:pPr>
            <a:endParaRPr lang="es-ES" dirty="0"/>
          </a:p>
        </p:txBody>
      </p:sp>
    </p:spTree>
    <p:extLst>
      <p:ext uri="{BB962C8B-B14F-4D97-AF65-F5344CB8AC3E}">
        <p14:creationId xmlns:p14="http://schemas.microsoft.com/office/powerpoint/2010/main" val="3856340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9651" y="316881"/>
            <a:ext cx="11152349" cy="6001644"/>
          </a:xfrm>
          <a:prstGeom prst="rect">
            <a:avLst/>
          </a:prstGeom>
        </p:spPr>
        <p:txBody>
          <a:bodyPr wrap="square">
            <a:spAutoFit/>
          </a:bodyPr>
          <a:lstStyle/>
          <a:p>
            <a:r>
              <a:rPr lang="es-ES_tradnl" sz="2400" b="1" dirty="0"/>
              <a:t>Principales módulos / nubes de </a:t>
            </a:r>
            <a:r>
              <a:rPr lang="es-ES_tradnl" sz="2400" b="1" dirty="0" err="1"/>
              <a:t>Salesforce</a:t>
            </a:r>
            <a:endParaRPr lang="es-ES_tradnl" sz="2400" b="1" dirty="0"/>
          </a:p>
          <a:p>
            <a:endParaRPr lang="es-ES_tradnl" dirty="0"/>
          </a:p>
          <a:p>
            <a:r>
              <a:rPr lang="es-ES_tradnl" b="1" dirty="0"/>
              <a:t>Sales </a:t>
            </a:r>
            <a:r>
              <a:rPr lang="es-ES_tradnl" b="1" dirty="0" err="1"/>
              <a:t>Cloud</a:t>
            </a:r>
            <a:endParaRPr lang="es-ES_tradnl" b="1" dirty="0"/>
          </a:p>
          <a:p>
            <a:endParaRPr lang="es-ES_tradnl" dirty="0"/>
          </a:p>
          <a:p>
            <a:r>
              <a:rPr lang="es-ES_tradnl" dirty="0"/>
              <a:t>Gestión de oportunidades, </a:t>
            </a:r>
            <a:r>
              <a:rPr lang="es-ES_tradnl" dirty="0" err="1"/>
              <a:t>leads</a:t>
            </a:r>
            <a:r>
              <a:rPr lang="es-ES_tradnl" dirty="0"/>
              <a:t>, cuentas, previsiones de venta.</a:t>
            </a:r>
          </a:p>
          <a:p>
            <a:endParaRPr lang="es-ES_tradnl" dirty="0"/>
          </a:p>
          <a:p>
            <a:r>
              <a:rPr lang="es-ES_tradnl" dirty="0"/>
              <a:t>Herramientas de automatización para fuerza de ventas, recomendaciones con IA.</a:t>
            </a:r>
          </a:p>
          <a:p>
            <a:endParaRPr lang="es-ES_tradnl" dirty="0"/>
          </a:p>
          <a:p>
            <a:r>
              <a:rPr lang="es-ES_tradnl" dirty="0"/>
              <a:t>Enfoque: hacer más eficientes los procesos de ventas. </a:t>
            </a:r>
          </a:p>
          <a:p>
            <a:endParaRPr lang="es-ES_tradnl" dirty="0"/>
          </a:p>
          <a:p>
            <a:r>
              <a:rPr lang="es-ES_tradnl" b="1" dirty="0" err="1"/>
              <a:t>Service</a:t>
            </a:r>
            <a:r>
              <a:rPr lang="es-ES_tradnl" b="1" dirty="0"/>
              <a:t> </a:t>
            </a:r>
            <a:r>
              <a:rPr lang="es-ES_tradnl" b="1" dirty="0" err="1"/>
              <a:t>Cloud</a:t>
            </a:r>
            <a:endParaRPr lang="es-ES_tradnl" b="1" dirty="0"/>
          </a:p>
          <a:p>
            <a:endParaRPr lang="es-ES_tradnl" dirty="0"/>
          </a:p>
          <a:p>
            <a:r>
              <a:rPr lang="es-ES_tradnl" dirty="0"/>
              <a:t>Gestión de casos, soporte al cliente, SLA, consola de agente.</a:t>
            </a:r>
          </a:p>
          <a:p>
            <a:endParaRPr lang="es-ES_tradnl" dirty="0"/>
          </a:p>
          <a:p>
            <a:r>
              <a:rPr lang="es-ES_tradnl" dirty="0"/>
              <a:t>Base de conocimiento, </a:t>
            </a:r>
            <a:r>
              <a:rPr lang="es-ES_tradnl" dirty="0" err="1"/>
              <a:t>Chatbots</a:t>
            </a:r>
            <a:r>
              <a:rPr lang="es-ES_tradnl" dirty="0"/>
              <a:t>, soporte </a:t>
            </a:r>
            <a:r>
              <a:rPr lang="es-ES_tradnl" dirty="0" err="1"/>
              <a:t>omnicanal</a:t>
            </a:r>
            <a:r>
              <a:rPr lang="es-ES_tradnl" dirty="0"/>
              <a:t>. </a:t>
            </a:r>
          </a:p>
          <a:p>
            <a:endParaRPr lang="es-ES_tradnl" dirty="0"/>
          </a:p>
          <a:p>
            <a:r>
              <a:rPr lang="es-ES_tradnl" b="1" dirty="0"/>
              <a:t>Marketing </a:t>
            </a:r>
            <a:r>
              <a:rPr lang="es-ES_tradnl" b="1" dirty="0" err="1"/>
              <a:t>Cloud</a:t>
            </a:r>
            <a:endParaRPr lang="es-ES_tradnl" b="1" dirty="0"/>
          </a:p>
          <a:p>
            <a:endParaRPr lang="es-ES_tradnl" dirty="0"/>
          </a:p>
          <a:p>
            <a:r>
              <a:rPr lang="es-ES_tradnl" dirty="0"/>
              <a:t>Automatización de campañas, envíos de email, segmentación, </a:t>
            </a:r>
            <a:r>
              <a:rPr lang="es-ES_tradnl" dirty="0" err="1"/>
              <a:t>journeys</a:t>
            </a:r>
            <a:r>
              <a:rPr lang="es-ES_tradnl" dirty="0"/>
              <a:t> de cliente.</a:t>
            </a:r>
          </a:p>
          <a:p>
            <a:endParaRPr lang="es-ES_tradnl" dirty="0"/>
          </a:p>
          <a:p>
            <a:r>
              <a:rPr lang="es-ES_tradnl" dirty="0"/>
              <a:t>Integración con CRM para personalizar comunicaciones.</a:t>
            </a:r>
          </a:p>
        </p:txBody>
      </p:sp>
    </p:spTree>
    <p:extLst>
      <p:ext uri="{BB962C8B-B14F-4D97-AF65-F5344CB8AC3E}">
        <p14:creationId xmlns:p14="http://schemas.microsoft.com/office/powerpoint/2010/main" val="2563385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6FD9-165B-7011-3424-9AD1D0BFF615}"/>
              </a:ext>
            </a:extLst>
          </p:cNvPr>
          <p:cNvSpPr>
            <a:spLocks noGrp="1"/>
          </p:cNvSpPr>
          <p:nvPr>
            <p:ph type="title"/>
          </p:nvPr>
        </p:nvSpPr>
        <p:spPr>
          <a:xfrm>
            <a:off x="844000" y="886783"/>
            <a:ext cx="10504000" cy="1132258"/>
          </a:xfrm>
        </p:spPr>
        <p:txBody>
          <a:bodyPr/>
          <a:lstStyle/>
          <a:p>
            <a:endParaRPr lang="en-US" dirty="0"/>
          </a:p>
        </p:txBody>
      </p:sp>
      <p:graphicFrame>
        <p:nvGraphicFramePr>
          <p:cNvPr id="27" name="Tabla 26">
            <a:extLst>
              <a:ext uri="{FF2B5EF4-FFF2-40B4-BE49-F238E27FC236}">
                <a16:creationId xmlns:a16="http://schemas.microsoft.com/office/drawing/2014/main" id="{44E1ACE8-E669-4F8B-AE5E-BEF8A61294A7}"/>
              </a:ext>
            </a:extLst>
          </p:cNvPr>
          <p:cNvGraphicFramePr>
            <a:graphicFrameLocks noGrp="1"/>
          </p:cNvGraphicFramePr>
          <p:nvPr>
            <p:extLst>
              <p:ext uri="{D42A27DB-BD31-4B8C-83A1-F6EECF244321}">
                <p14:modId xmlns:p14="http://schemas.microsoft.com/office/powerpoint/2010/main" val="864026374"/>
              </p:ext>
            </p:extLst>
          </p:nvPr>
        </p:nvGraphicFramePr>
        <p:xfrm>
          <a:off x="844000" y="886781"/>
          <a:ext cx="10503999" cy="4578450"/>
        </p:xfrm>
        <a:graphic>
          <a:graphicData uri="http://schemas.openxmlformats.org/drawingml/2006/table">
            <a:tbl>
              <a:tblPr firstRow="1" bandRow="1">
                <a:tableStyleId>{5C22544A-7EE6-4342-B048-85BDC9FD1C3A}</a:tableStyleId>
              </a:tblPr>
              <a:tblGrid>
                <a:gridCol w="10503999">
                  <a:extLst>
                    <a:ext uri="{9D8B030D-6E8A-4147-A177-3AD203B41FA5}">
                      <a16:colId xmlns:a16="http://schemas.microsoft.com/office/drawing/2014/main" val="3116556260"/>
                    </a:ext>
                  </a:extLst>
                </a:gridCol>
              </a:tblGrid>
              <a:tr h="747327">
                <a:tc>
                  <a:txBody>
                    <a:bodyPr/>
                    <a:lstStyle/>
                    <a:p>
                      <a:r>
                        <a:rPr lang="en-US" sz="3600" dirty="0">
                          <a:solidFill>
                            <a:schemeClr val="tx1"/>
                          </a:solidFill>
                        </a:rPr>
                        <a:t>1.Qué es un CRM</a:t>
                      </a:r>
                      <a:endParaRPr lang="es-ES" sz="3600" dirty="0">
                        <a:solidFill>
                          <a:schemeClr val="tx1"/>
                        </a:solidFill>
                      </a:endParaRPr>
                    </a:p>
                  </a:txBody>
                  <a:tcPr/>
                </a:tc>
                <a:extLst>
                  <a:ext uri="{0D108BD9-81ED-4DB2-BD59-A6C34878D82A}">
                    <a16:rowId xmlns:a16="http://schemas.microsoft.com/office/drawing/2014/main" val="4199521299"/>
                  </a:ext>
                </a:extLst>
              </a:tr>
              <a:tr h="3831123">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s-ES" sz="2400" b="0" dirty="0"/>
                    </a:p>
                    <a:p>
                      <a:r>
                        <a:rPr lang="es-ES" sz="2400" b="0" dirty="0"/>
                        <a:t>El CRM (</a:t>
                      </a:r>
                      <a:r>
                        <a:rPr lang="es-ES" sz="2400" b="0" dirty="0" err="1"/>
                        <a:t>Customer</a:t>
                      </a:r>
                      <a:r>
                        <a:rPr lang="es-ES" sz="2400" b="0" dirty="0"/>
                        <a:t> </a:t>
                      </a:r>
                      <a:r>
                        <a:rPr lang="es-ES" sz="2400" b="0" dirty="0" err="1"/>
                        <a:t>Relationship</a:t>
                      </a:r>
                      <a:r>
                        <a:rPr lang="es-ES" sz="2400" b="0" dirty="0"/>
                        <a:t> Management) o Gestión de las Relaciones con los Clientes es una estrategia empresarial y tecnológica que permite a las organizaciones gestionar de manera eficiente las interacciones con sus clientes y potenciales clientes.</a:t>
                      </a:r>
                    </a:p>
                    <a:p>
                      <a:endParaRPr lang="es-ES" sz="2400" b="0" dirty="0"/>
                    </a:p>
                    <a:p>
                      <a:r>
                        <a:rPr lang="es-ES" sz="2400" b="0" dirty="0"/>
                        <a:t>Más allá del software, el CRM es una filosofía de gestión centrada en el cliente (</a:t>
                      </a:r>
                      <a:r>
                        <a:rPr lang="es-ES" sz="2400" b="0" i="1" dirty="0" err="1"/>
                        <a:t>customer-centric</a:t>
                      </a:r>
                      <a:r>
                        <a:rPr lang="es-ES" sz="2400" b="0" dirty="0"/>
                        <a:t>), cuyo objetivo es aumentar la satisfacción, fidelidad y rentabilidad de cada cliente mediante el uso inteligente de la información.</a:t>
                      </a:r>
                    </a:p>
                  </a:txBody>
                  <a:tcPr/>
                </a:tc>
                <a:extLst>
                  <a:ext uri="{0D108BD9-81ED-4DB2-BD59-A6C34878D82A}">
                    <a16:rowId xmlns:a16="http://schemas.microsoft.com/office/drawing/2014/main" val="2560905073"/>
                  </a:ext>
                </a:extLst>
              </a:tr>
            </a:tbl>
          </a:graphicData>
        </a:graphic>
      </p:graphicFrame>
    </p:spTree>
    <p:extLst>
      <p:ext uri="{BB962C8B-B14F-4D97-AF65-F5344CB8AC3E}">
        <p14:creationId xmlns:p14="http://schemas.microsoft.com/office/powerpoint/2010/main" val="3715670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5208" y="370818"/>
            <a:ext cx="10902207" cy="5909311"/>
          </a:xfrm>
          <a:prstGeom prst="rect">
            <a:avLst/>
          </a:prstGeom>
        </p:spPr>
        <p:txBody>
          <a:bodyPr wrap="square">
            <a:spAutoFit/>
          </a:bodyPr>
          <a:lstStyle/>
          <a:p>
            <a:r>
              <a:rPr lang="es-ES_tradnl" b="1" dirty="0" err="1"/>
              <a:t>Commerce</a:t>
            </a:r>
            <a:r>
              <a:rPr lang="es-ES_tradnl" b="1" dirty="0"/>
              <a:t> </a:t>
            </a:r>
            <a:r>
              <a:rPr lang="es-ES_tradnl" b="1" dirty="0" err="1"/>
              <a:t>Cloud</a:t>
            </a:r>
            <a:endParaRPr lang="es-ES_tradnl" b="1" dirty="0"/>
          </a:p>
          <a:p>
            <a:endParaRPr lang="es-ES_tradnl" dirty="0"/>
          </a:p>
          <a:p>
            <a:r>
              <a:rPr lang="es-ES_tradnl" dirty="0"/>
              <a:t>Plataforma para comercio digital B2C / B2B.</a:t>
            </a:r>
          </a:p>
          <a:p>
            <a:endParaRPr lang="es-ES_tradnl" dirty="0"/>
          </a:p>
          <a:p>
            <a:r>
              <a:rPr lang="es-ES_tradnl" dirty="0"/>
              <a:t>Administra catálogo, pedidos, canales de venta, experiencia </a:t>
            </a:r>
            <a:r>
              <a:rPr lang="es-ES_tradnl" dirty="0" err="1"/>
              <a:t>omnicanal</a:t>
            </a:r>
            <a:r>
              <a:rPr lang="es-ES_tradnl" dirty="0"/>
              <a:t>.</a:t>
            </a:r>
          </a:p>
          <a:p>
            <a:endParaRPr lang="es-ES_tradnl" dirty="0"/>
          </a:p>
          <a:p>
            <a:r>
              <a:rPr lang="es-ES_tradnl" dirty="0"/>
              <a:t>Integraciones con CRM, inventario, pagos.</a:t>
            </a:r>
          </a:p>
          <a:p>
            <a:endParaRPr lang="es-ES_tradnl" dirty="0"/>
          </a:p>
          <a:p>
            <a:r>
              <a:rPr lang="es-ES_tradnl" b="1" dirty="0" err="1"/>
              <a:t>Experience</a:t>
            </a:r>
            <a:r>
              <a:rPr lang="es-ES_tradnl" b="1" dirty="0"/>
              <a:t> </a:t>
            </a:r>
            <a:r>
              <a:rPr lang="es-ES_tradnl" b="1" dirty="0" err="1"/>
              <a:t>Cloud</a:t>
            </a:r>
            <a:r>
              <a:rPr lang="es-ES_tradnl" b="1" dirty="0"/>
              <a:t> (antes </a:t>
            </a:r>
            <a:r>
              <a:rPr lang="es-ES_tradnl" b="1" dirty="0" err="1"/>
              <a:t>Community</a:t>
            </a:r>
            <a:r>
              <a:rPr lang="es-ES_tradnl" b="1" dirty="0"/>
              <a:t> </a:t>
            </a:r>
            <a:r>
              <a:rPr lang="es-ES_tradnl" b="1" dirty="0" err="1"/>
              <a:t>Cloud</a:t>
            </a:r>
            <a:r>
              <a:rPr lang="es-ES_tradnl" b="1" dirty="0"/>
              <a:t>)</a:t>
            </a:r>
          </a:p>
          <a:p>
            <a:endParaRPr lang="es-ES_tradnl" dirty="0"/>
          </a:p>
          <a:p>
            <a:r>
              <a:rPr lang="es-ES_tradnl" dirty="0"/>
              <a:t>Portales / comunidades para clientes, socios o empleados.</a:t>
            </a:r>
          </a:p>
          <a:p>
            <a:endParaRPr lang="es-ES_tradnl" dirty="0"/>
          </a:p>
          <a:p>
            <a:r>
              <a:rPr lang="es-ES_tradnl" dirty="0"/>
              <a:t>Permite acceso controlado a datos de </a:t>
            </a:r>
            <a:r>
              <a:rPr lang="es-ES_tradnl" dirty="0" err="1"/>
              <a:t>Salesforce</a:t>
            </a:r>
            <a:r>
              <a:rPr lang="es-ES_tradnl" dirty="0"/>
              <a:t> con interfaces personalizadas.</a:t>
            </a:r>
          </a:p>
          <a:p>
            <a:endParaRPr lang="es-ES_tradnl" dirty="0"/>
          </a:p>
          <a:p>
            <a:r>
              <a:rPr lang="es-ES_tradnl" b="1" dirty="0" err="1"/>
              <a:t>Analytics</a:t>
            </a:r>
            <a:r>
              <a:rPr lang="es-ES_tradnl" b="1" dirty="0"/>
              <a:t> / Einstein / AI</a:t>
            </a:r>
          </a:p>
          <a:p>
            <a:endParaRPr lang="es-ES_tradnl" dirty="0"/>
          </a:p>
          <a:p>
            <a:r>
              <a:rPr lang="es-ES_tradnl" dirty="0"/>
              <a:t>Herramientas analíticas: </a:t>
            </a:r>
            <a:r>
              <a:rPr lang="es-ES_tradnl" dirty="0" err="1"/>
              <a:t>dashboards</a:t>
            </a:r>
            <a:r>
              <a:rPr lang="es-ES_tradnl" dirty="0"/>
              <a:t>, informes, análisis avanzado.</a:t>
            </a:r>
          </a:p>
          <a:p>
            <a:endParaRPr lang="es-ES_tradnl" dirty="0"/>
          </a:p>
          <a:p>
            <a:r>
              <a:rPr lang="es-ES_tradnl" dirty="0"/>
              <a:t>Einstein: modelos predictivos, </a:t>
            </a:r>
            <a:r>
              <a:rPr lang="es-ES_tradnl" dirty="0" err="1"/>
              <a:t>scoring</a:t>
            </a:r>
            <a:r>
              <a:rPr lang="es-ES_tradnl" dirty="0"/>
              <a:t>, recomendaciones basadas en IA.</a:t>
            </a:r>
          </a:p>
          <a:p>
            <a:endParaRPr lang="es-ES_tradnl" dirty="0"/>
          </a:p>
          <a:p>
            <a:r>
              <a:rPr lang="es-ES_tradnl" b="1" dirty="0"/>
              <a:t>Data </a:t>
            </a:r>
            <a:r>
              <a:rPr lang="es-ES_tradnl" b="1" dirty="0" err="1"/>
              <a:t>Cloud</a:t>
            </a:r>
            <a:r>
              <a:rPr lang="es-ES_tradnl" b="1" dirty="0"/>
              <a:t> / </a:t>
            </a:r>
            <a:r>
              <a:rPr lang="es-ES_tradnl" b="1" dirty="0" err="1"/>
              <a:t>Customer</a:t>
            </a:r>
            <a:r>
              <a:rPr lang="es-ES_tradnl" b="1" dirty="0"/>
              <a:t> 360</a:t>
            </a:r>
            <a:r>
              <a:rPr lang="es-ES_tradnl" dirty="0"/>
              <a:t>: unir datos de distintas fuentes para obtener una vista unificada del cliente. </a:t>
            </a:r>
          </a:p>
        </p:txBody>
      </p:sp>
    </p:spTree>
    <p:extLst>
      <p:ext uri="{BB962C8B-B14F-4D97-AF65-F5344CB8AC3E}">
        <p14:creationId xmlns:p14="http://schemas.microsoft.com/office/powerpoint/2010/main" val="2563385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8E0CA5DF-57A4-4987-BC73-66A799FCFF6D}"/>
              </a:ext>
            </a:extLst>
          </p:cNvPr>
          <p:cNvSpPr>
            <a:spLocks noGrp="1"/>
          </p:cNvSpPr>
          <p:nvPr>
            <p:ph type="body" sz="quarter" idx="32"/>
          </p:nvPr>
        </p:nvSpPr>
        <p:spPr/>
        <p:txBody>
          <a:bodyPr/>
          <a:lstStyle/>
          <a:p>
            <a:endParaRPr lang="es-ES"/>
          </a:p>
        </p:txBody>
      </p:sp>
      <p:sp>
        <p:nvSpPr>
          <p:cNvPr id="8" name="Título 7">
            <a:extLst>
              <a:ext uri="{FF2B5EF4-FFF2-40B4-BE49-F238E27FC236}">
                <a16:creationId xmlns:a16="http://schemas.microsoft.com/office/drawing/2014/main" id="{F4815F2F-8B4E-48F0-A228-1173C4296EA0}"/>
              </a:ext>
            </a:extLst>
          </p:cNvPr>
          <p:cNvSpPr>
            <a:spLocks noGrp="1"/>
          </p:cNvSpPr>
          <p:nvPr>
            <p:ph type="title"/>
          </p:nvPr>
        </p:nvSpPr>
        <p:spPr/>
        <p:txBody>
          <a:bodyPr/>
          <a:lstStyle/>
          <a:p>
            <a:endParaRPr lang="es-ES"/>
          </a:p>
        </p:txBody>
      </p:sp>
      <p:pic>
        <p:nvPicPr>
          <p:cNvPr id="7" name="Picture 6"/>
          <p:cNvPicPr>
            <a:picLocks noChangeAspect="1"/>
          </p:cNvPicPr>
          <p:nvPr/>
        </p:nvPicPr>
        <p:blipFill>
          <a:blip r:embed="rId2"/>
          <a:stretch>
            <a:fillRect/>
          </a:stretch>
        </p:blipFill>
        <p:spPr>
          <a:xfrm>
            <a:off x="1301750" y="571500"/>
            <a:ext cx="9588500" cy="5715000"/>
          </a:xfrm>
          <a:prstGeom prst="rect">
            <a:avLst/>
          </a:prstGeom>
        </p:spPr>
      </p:pic>
    </p:spTree>
    <p:extLst>
      <p:ext uri="{BB962C8B-B14F-4D97-AF65-F5344CB8AC3E}">
        <p14:creationId xmlns:p14="http://schemas.microsoft.com/office/powerpoint/2010/main" val="2563385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7BD93-A683-8329-EE7A-3086257183F7}"/>
              </a:ext>
            </a:extLst>
          </p:cNvPr>
          <p:cNvSpPr>
            <a:spLocks noGrp="1"/>
          </p:cNvSpPr>
          <p:nvPr>
            <p:ph type="title"/>
          </p:nvPr>
        </p:nvSpPr>
        <p:spPr>
          <a:xfrm>
            <a:off x="256423" y="2284492"/>
            <a:ext cx="11679154" cy="814865"/>
          </a:xfrm>
        </p:spPr>
        <p:txBody>
          <a:bodyPr vert="horz" lIns="0" tIns="0" rIns="0" bIns="0" rtlCol="0" anchor="b">
            <a:noAutofit/>
          </a:bodyPr>
          <a:lstStyle/>
          <a:p>
            <a:pPr marL="457200" indent="-457200">
              <a:buFont typeface="Arial" panose="020B0604020202020204" pitchFamily="34" charset="0"/>
              <a:buChar char="•"/>
            </a:pPr>
            <a:r>
              <a:rPr lang="en-US" altLang="zh-CN" sz="3600" dirty="0" err="1"/>
              <a:t>Ejercicio</a:t>
            </a:r>
            <a:r>
              <a:rPr lang="en-US" altLang="zh-CN" sz="3600" dirty="0"/>
              <a:t> 2.3. </a:t>
            </a:r>
            <a:r>
              <a:rPr lang="en-US" altLang="zh-CN" sz="3600" dirty="0" err="1"/>
              <a:t>Relaciona</a:t>
            </a:r>
            <a:r>
              <a:rPr lang="en-US" altLang="zh-CN" sz="3600" dirty="0"/>
              <a:t> </a:t>
            </a:r>
            <a:r>
              <a:rPr lang="en-US" altLang="zh-CN" sz="3600" dirty="0" err="1"/>
              <a:t>cada</a:t>
            </a:r>
            <a:r>
              <a:rPr lang="en-US" altLang="zh-CN" sz="3600" dirty="0"/>
              <a:t> </a:t>
            </a:r>
            <a:r>
              <a:rPr lang="en-US" altLang="zh-CN" sz="3600" dirty="0" err="1"/>
              <a:t>nube</a:t>
            </a:r>
            <a:r>
              <a:rPr lang="en-US" altLang="zh-CN" sz="3600" dirty="0"/>
              <a:t> con </a:t>
            </a:r>
            <a:r>
              <a:rPr lang="en-US" altLang="zh-CN" sz="3600" dirty="0" err="1"/>
              <a:t>su</a:t>
            </a:r>
            <a:r>
              <a:rPr lang="en-US" altLang="zh-CN" sz="3600" dirty="0"/>
              <a:t> </a:t>
            </a:r>
            <a:r>
              <a:rPr lang="en-US" altLang="zh-CN" sz="3600" dirty="0" err="1"/>
              <a:t>descripción</a:t>
            </a:r>
            <a:r>
              <a:rPr lang="en-US" altLang="zh-CN" sz="3600" dirty="0"/>
              <a:t> </a:t>
            </a:r>
            <a:r>
              <a:rPr lang="en-US" altLang="zh-CN" sz="3600" dirty="0" err="1"/>
              <a:t>correcta</a:t>
            </a:r>
            <a:r>
              <a:rPr lang="en-US" altLang="zh-CN" sz="3600" dirty="0"/>
              <a:t>:</a:t>
            </a:r>
            <a:br>
              <a:rPr lang="en-US" altLang="zh-CN" sz="3600" dirty="0"/>
            </a:br>
            <a:r>
              <a:rPr lang="en-US" altLang="zh-CN" sz="3600" dirty="0"/>
              <a:t> </a:t>
            </a:r>
            <a:br>
              <a:rPr lang="en-US" altLang="zh-CN" sz="2800" dirty="0"/>
            </a:br>
            <a:r>
              <a:rPr lang="en-US" altLang="zh-CN" sz="2800" dirty="0"/>
              <a:t> </a:t>
            </a:r>
            <a:br>
              <a:rPr lang="en-US" altLang="zh-CN" sz="2800" dirty="0"/>
            </a:br>
            <a:br>
              <a:rPr lang="en-US" altLang="zh-CN" sz="4000" dirty="0"/>
            </a:br>
            <a:endParaRPr lang="x-none" sz="2800" dirty="0"/>
          </a:p>
        </p:txBody>
      </p:sp>
      <p:sp>
        <p:nvSpPr>
          <p:cNvPr id="3" name="Rectángulo 2">
            <a:extLst>
              <a:ext uri="{FF2B5EF4-FFF2-40B4-BE49-F238E27FC236}">
                <a16:creationId xmlns:a16="http://schemas.microsoft.com/office/drawing/2014/main" id="{5E6B0F01-F1FC-4E04-86F4-262D31E359BD}"/>
              </a:ext>
            </a:extLst>
          </p:cNvPr>
          <p:cNvSpPr/>
          <p:nvPr/>
        </p:nvSpPr>
        <p:spPr>
          <a:xfrm>
            <a:off x="586153" y="1566951"/>
            <a:ext cx="11349424" cy="3724097"/>
          </a:xfrm>
          <a:prstGeom prst="rect">
            <a:avLst/>
          </a:prstGeom>
        </p:spPr>
        <p:txBody>
          <a:bodyPr wrap="square">
            <a:spAutoFit/>
          </a:bodyPr>
          <a:lstStyle/>
          <a:p>
            <a:pPr marL="457200" indent="-457200">
              <a:lnSpc>
                <a:spcPct val="200000"/>
              </a:lnSpc>
            </a:pPr>
            <a:r>
              <a:rPr lang="en-US" altLang="zh-CN" sz="2400" dirty="0"/>
              <a:t>Sales Cloud		1. </a:t>
            </a:r>
            <a:r>
              <a:rPr lang="en-US" altLang="zh-CN" sz="2400" dirty="0" err="1"/>
              <a:t>Soporte</a:t>
            </a:r>
            <a:r>
              <a:rPr lang="en-US" altLang="zh-CN" sz="2400" dirty="0"/>
              <a:t> al </a:t>
            </a:r>
            <a:r>
              <a:rPr lang="en-US" altLang="zh-CN" sz="2400" dirty="0" err="1"/>
              <a:t>cliente</a:t>
            </a:r>
            <a:r>
              <a:rPr lang="en-US" altLang="zh-CN" sz="2400" dirty="0"/>
              <a:t>, </a:t>
            </a:r>
            <a:r>
              <a:rPr lang="en-US" altLang="zh-CN" sz="2400" dirty="0" err="1"/>
              <a:t>gestión</a:t>
            </a:r>
            <a:r>
              <a:rPr lang="en-US" altLang="zh-CN" sz="2400" dirty="0"/>
              <a:t> de </a:t>
            </a:r>
            <a:r>
              <a:rPr lang="en-US" altLang="zh-CN" sz="2400" dirty="0" err="1"/>
              <a:t>casos</a:t>
            </a:r>
            <a:r>
              <a:rPr lang="en-US" altLang="zh-CN" sz="2400" dirty="0"/>
              <a:t>, SLA, </a:t>
            </a:r>
            <a:r>
              <a:rPr lang="en-US" altLang="zh-CN" sz="2400" dirty="0" err="1"/>
              <a:t>chatbots</a:t>
            </a:r>
            <a:endParaRPr lang="en-US" altLang="zh-CN" sz="2400" dirty="0"/>
          </a:p>
          <a:p>
            <a:pPr marL="457200" indent="-457200">
              <a:lnSpc>
                <a:spcPct val="200000"/>
              </a:lnSpc>
            </a:pPr>
            <a:r>
              <a:rPr lang="en-US" altLang="zh-CN" sz="2400" dirty="0"/>
              <a:t>Service Cloud	2. </a:t>
            </a:r>
            <a:r>
              <a:rPr lang="en-US" altLang="zh-CN" sz="2400" dirty="0" err="1"/>
              <a:t>Gestión</a:t>
            </a:r>
            <a:r>
              <a:rPr lang="en-US" altLang="zh-CN" sz="2400" dirty="0"/>
              <a:t> de leads, </a:t>
            </a:r>
            <a:r>
              <a:rPr lang="en-US" altLang="zh-CN" sz="2400" dirty="0" err="1"/>
              <a:t>cuentas</a:t>
            </a:r>
            <a:r>
              <a:rPr lang="en-US" altLang="zh-CN" sz="2400" dirty="0"/>
              <a:t> </a:t>
            </a:r>
            <a:r>
              <a:rPr lang="en-US" altLang="zh-CN" sz="2400" dirty="0" err="1"/>
              <a:t>y</a:t>
            </a:r>
            <a:r>
              <a:rPr lang="en-US" altLang="zh-CN" sz="2400" dirty="0"/>
              <a:t> </a:t>
            </a:r>
            <a:r>
              <a:rPr lang="en-US" altLang="zh-CN" sz="2400" dirty="0" err="1"/>
              <a:t>oportunidades</a:t>
            </a:r>
            <a:r>
              <a:rPr lang="en-US" altLang="zh-CN" sz="2400" dirty="0"/>
              <a:t> de </a:t>
            </a:r>
            <a:r>
              <a:rPr lang="en-US" altLang="zh-CN" sz="2400" dirty="0" err="1"/>
              <a:t>venta</a:t>
            </a:r>
            <a:endParaRPr lang="en-US" altLang="zh-CN" sz="2400" dirty="0"/>
          </a:p>
          <a:p>
            <a:pPr marL="342900" indent="-342900">
              <a:lnSpc>
                <a:spcPct val="200000"/>
              </a:lnSpc>
            </a:pPr>
            <a:r>
              <a:rPr lang="en-US" altLang="zh-CN" sz="2400" dirty="0"/>
              <a:t>Marketing Cloud	3. </a:t>
            </a:r>
            <a:r>
              <a:rPr lang="en-US" altLang="zh-CN" sz="2400" dirty="0" err="1"/>
              <a:t>Automatización</a:t>
            </a:r>
            <a:r>
              <a:rPr lang="en-US" altLang="zh-CN" sz="2400" dirty="0"/>
              <a:t> de </a:t>
            </a:r>
            <a:r>
              <a:rPr lang="en-US" altLang="zh-CN" sz="2400" dirty="0" err="1"/>
              <a:t>campañas</a:t>
            </a:r>
            <a:r>
              <a:rPr lang="en-US" altLang="zh-CN" sz="2400" dirty="0"/>
              <a:t>, email marketing, journeys</a:t>
            </a:r>
          </a:p>
          <a:p>
            <a:pPr marL="342900" indent="-342900">
              <a:lnSpc>
                <a:spcPct val="200000"/>
              </a:lnSpc>
            </a:pPr>
            <a:r>
              <a:rPr lang="en-US" altLang="zh-CN" sz="2400" dirty="0"/>
              <a:t>Commerce Cloud	4. </a:t>
            </a:r>
            <a:r>
              <a:rPr lang="en-US" altLang="zh-CN" sz="2400" dirty="0" err="1"/>
              <a:t>Tienda</a:t>
            </a:r>
            <a:r>
              <a:rPr lang="en-US" altLang="zh-CN" sz="2400" dirty="0"/>
              <a:t> online B2C/B2B, </a:t>
            </a:r>
            <a:r>
              <a:rPr lang="en-US" altLang="zh-CN" sz="2400" dirty="0" err="1"/>
              <a:t>carrito</a:t>
            </a:r>
            <a:r>
              <a:rPr lang="en-US" altLang="zh-CN" sz="2400" dirty="0"/>
              <a:t> de </a:t>
            </a:r>
            <a:r>
              <a:rPr lang="en-US" altLang="zh-CN" sz="2400" dirty="0" err="1"/>
              <a:t>compras</a:t>
            </a:r>
            <a:r>
              <a:rPr lang="en-US" altLang="zh-CN" sz="2400" dirty="0"/>
              <a:t>, </a:t>
            </a:r>
            <a:r>
              <a:rPr lang="en-US" altLang="zh-CN" sz="2400" dirty="0" err="1"/>
              <a:t>catálogos</a:t>
            </a:r>
            <a:endParaRPr lang="en-US" altLang="zh-CN" sz="2400" dirty="0"/>
          </a:p>
          <a:p>
            <a:pPr marL="342900" indent="-342900">
              <a:lnSpc>
                <a:spcPct val="200000"/>
              </a:lnSpc>
            </a:pPr>
            <a:r>
              <a:rPr lang="en-US" altLang="zh-CN" sz="2400" dirty="0"/>
              <a:t>Experience Cloud	5. Portales </a:t>
            </a:r>
            <a:r>
              <a:rPr lang="en-US" altLang="zh-CN" sz="2400" dirty="0" err="1"/>
              <a:t>y</a:t>
            </a:r>
            <a:r>
              <a:rPr lang="en-US" altLang="zh-CN" sz="2400" dirty="0"/>
              <a:t> </a:t>
            </a:r>
            <a:r>
              <a:rPr lang="en-US" altLang="zh-CN" sz="2400" dirty="0" err="1"/>
              <a:t>comunidades</a:t>
            </a:r>
            <a:r>
              <a:rPr lang="en-US" altLang="zh-CN" sz="2400" dirty="0"/>
              <a:t> de </a:t>
            </a:r>
            <a:r>
              <a:rPr lang="en-US" altLang="zh-CN" sz="2400" dirty="0" err="1"/>
              <a:t>socios</a:t>
            </a:r>
            <a:r>
              <a:rPr lang="en-US" altLang="zh-CN" sz="2400" dirty="0"/>
              <a:t> </a:t>
            </a:r>
            <a:r>
              <a:rPr lang="en-US" altLang="zh-CN" sz="2400" dirty="0" err="1"/>
              <a:t>o</a:t>
            </a:r>
            <a:r>
              <a:rPr lang="en-US" altLang="zh-CN" sz="2400" dirty="0"/>
              <a:t> </a:t>
            </a:r>
            <a:r>
              <a:rPr lang="en-US" altLang="zh-CN" sz="2400" dirty="0" err="1"/>
              <a:t>clientes</a:t>
            </a:r>
            <a:endParaRPr lang="es-ES" dirty="0"/>
          </a:p>
        </p:txBody>
      </p:sp>
    </p:spTree>
    <p:extLst>
      <p:ext uri="{BB962C8B-B14F-4D97-AF65-F5344CB8AC3E}">
        <p14:creationId xmlns:p14="http://schemas.microsoft.com/office/powerpoint/2010/main" val="3856340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7BD93-A683-8329-EE7A-3086257183F7}"/>
              </a:ext>
            </a:extLst>
          </p:cNvPr>
          <p:cNvSpPr>
            <a:spLocks noGrp="1"/>
          </p:cNvSpPr>
          <p:nvPr>
            <p:ph type="title"/>
          </p:nvPr>
        </p:nvSpPr>
        <p:spPr>
          <a:xfrm>
            <a:off x="256423" y="2284492"/>
            <a:ext cx="11679154" cy="814865"/>
          </a:xfrm>
        </p:spPr>
        <p:txBody>
          <a:bodyPr vert="horz" lIns="0" tIns="0" rIns="0" bIns="0" rtlCol="0" anchor="b">
            <a:noAutofit/>
          </a:bodyPr>
          <a:lstStyle/>
          <a:p>
            <a:pPr marL="457200" indent="-457200">
              <a:buFont typeface="Arial" panose="020B0604020202020204" pitchFamily="34" charset="0"/>
              <a:buChar char="•"/>
            </a:pPr>
            <a:r>
              <a:rPr lang="en-US" altLang="zh-CN" sz="3600" dirty="0" err="1"/>
              <a:t>Ejercicio</a:t>
            </a:r>
            <a:r>
              <a:rPr lang="en-US" altLang="zh-CN" sz="3600" dirty="0"/>
              <a:t> 2.4. </a:t>
            </a:r>
            <a:br>
              <a:rPr lang="en-US" altLang="zh-CN" sz="2800" dirty="0"/>
            </a:br>
            <a:r>
              <a:rPr lang="en-US" altLang="zh-CN" sz="2800" dirty="0"/>
              <a:t> </a:t>
            </a:r>
            <a:br>
              <a:rPr lang="en-US" altLang="zh-CN" sz="2800" dirty="0"/>
            </a:br>
            <a:br>
              <a:rPr lang="en-US" altLang="zh-CN" sz="4000" dirty="0"/>
            </a:br>
            <a:endParaRPr lang="x-none" sz="2800" dirty="0"/>
          </a:p>
        </p:txBody>
      </p:sp>
      <p:pic>
        <p:nvPicPr>
          <p:cNvPr id="9" name="Picture Placeholder 8" descr="Person in the conference room">
            <a:extLst>
              <a:ext uri="{FF2B5EF4-FFF2-40B4-BE49-F238E27FC236}">
                <a16:creationId xmlns:a16="http://schemas.microsoft.com/office/drawing/2014/main" id="{2F77B77C-17EF-1F1F-607C-DF116160F252}"/>
              </a:ext>
              <a:ext uri="{C183D7F6-B498-43B3-948B-1728B52AA6E4}">
                <adec:decorative xmlns:adec="http://schemas.microsoft.com/office/drawing/2017/decorative" val="0"/>
              </a:ext>
            </a:extLst>
          </p:cNvPr>
          <p:cNvPicPr>
            <a:picLocks noGrp="1" noChangeAspect="1"/>
          </p:cNvPicPr>
          <p:nvPr>
            <p:ph type="pic" sz="quarter" idx="19"/>
          </p:nvPr>
        </p:nvPicPr>
        <p:blipFill>
          <a:blip r:embed="rId2" cstate="screen">
            <a:extLst>
              <a:ext uri="{28A0092B-C50C-407E-A947-70E740481C1C}">
                <a14:useLocalDpi xmlns:a14="http://schemas.microsoft.com/office/drawing/2010/main"/>
              </a:ext>
            </a:extLst>
          </a:blip>
          <a:srcRect l="2" r="2"/>
          <a:stretch/>
        </p:blipFill>
        <p:spPr>
          <a:xfrm>
            <a:off x="9333667" y="3571976"/>
            <a:ext cx="2694211" cy="3322768"/>
          </a:xfrm>
          <a:blipFill rotWithShape="0">
            <a:blip r:embed="rId3" cstate="screen">
              <a:extLst>
                <a:ext uri="{28A0092B-C50C-407E-A947-70E740481C1C}">
                  <a14:useLocalDpi xmlns:a14="http://schemas.microsoft.com/office/drawing/2010/main"/>
                </a:ext>
              </a:extLst>
            </a:blip>
            <a:srcRect/>
            <a:stretch>
              <a:fillRect/>
            </a:stretch>
          </a:blipFill>
        </p:spPr>
      </p:pic>
      <p:sp>
        <p:nvSpPr>
          <p:cNvPr id="3" name="Rectángulo 2">
            <a:extLst>
              <a:ext uri="{FF2B5EF4-FFF2-40B4-BE49-F238E27FC236}">
                <a16:creationId xmlns:a16="http://schemas.microsoft.com/office/drawing/2014/main" id="{5E6B0F01-F1FC-4E04-86F4-262D31E359BD}"/>
              </a:ext>
            </a:extLst>
          </p:cNvPr>
          <p:cNvSpPr/>
          <p:nvPr/>
        </p:nvSpPr>
        <p:spPr>
          <a:xfrm>
            <a:off x="445476" y="1970118"/>
            <a:ext cx="10574215" cy="1338828"/>
          </a:xfrm>
          <a:prstGeom prst="rect">
            <a:avLst/>
          </a:prstGeom>
        </p:spPr>
        <p:txBody>
          <a:bodyPr wrap="square">
            <a:spAutoFit/>
          </a:bodyPr>
          <a:lstStyle/>
          <a:p>
            <a:pPr marL="342900" indent="-342900">
              <a:lnSpc>
                <a:spcPct val="200000"/>
              </a:lnSpc>
              <a:buFont typeface="Arial" panose="020B0604020202020204" pitchFamily="34" charset="0"/>
              <a:buChar char="•"/>
            </a:pPr>
            <a:r>
              <a:rPr lang="es-ES_tradnl" altLang="zh-CN" sz="2400" dirty="0"/>
              <a:t>Iniciación a </a:t>
            </a:r>
            <a:r>
              <a:rPr lang="es-ES_tradnl" altLang="zh-CN" sz="2400" dirty="0" err="1"/>
              <a:t>Traihead</a:t>
            </a:r>
            <a:endParaRPr lang="es-ES" dirty="0"/>
          </a:p>
          <a:p>
            <a:pPr marL="342900" indent="-342900">
              <a:buFontTx/>
              <a:buChar char="-"/>
            </a:pPr>
            <a:endParaRPr lang="es-ES" dirty="0"/>
          </a:p>
        </p:txBody>
      </p:sp>
      <p:pic>
        <p:nvPicPr>
          <p:cNvPr id="6" name="Google Shape;169;p25"/>
          <p:cNvPicPr preferRelativeResize="0"/>
          <p:nvPr/>
        </p:nvPicPr>
        <p:blipFill>
          <a:blip r:embed="rId4">
            <a:alphaModFix/>
          </a:blip>
          <a:stretch>
            <a:fillRect/>
          </a:stretch>
        </p:blipFill>
        <p:spPr>
          <a:xfrm>
            <a:off x="4046762" y="2639532"/>
            <a:ext cx="4098475" cy="3246218"/>
          </a:xfrm>
          <a:prstGeom prst="rect">
            <a:avLst/>
          </a:prstGeom>
          <a:noFill/>
          <a:ln>
            <a:noFill/>
          </a:ln>
        </p:spPr>
      </p:pic>
    </p:spTree>
    <p:extLst>
      <p:ext uri="{BB962C8B-B14F-4D97-AF65-F5344CB8AC3E}">
        <p14:creationId xmlns:p14="http://schemas.microsoft.com/office/powerpoint/2010/main" val="3475199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8E0CA5DF-57A4-4987-BC73-66A799FCFF6D}"/>
              </a:ext>
            </a:extLst>
          </p:cNvPr>
          <p:cNvSpPr>
            <a:spLocks noGrp="1"/>
          </p:cNvSpPr>
          <p:nvPr>
            <p:ph type="body" sz="quarter" idx="32"/>
          </p:nvPr>
        </p:nvSpPr>
        <p:spPr/>
        <p:txBody>
          <a:bodyPr/>
          <a:lstStyle/>
          <a:p>
            <a:endParaRPr lang="es-ES"/>
          </a:p>
        </p:txBody>
      </p:sp>
      <p:sp>
        <p:nvSpPr>
          <p:cNvPr id="8" name="Título 7">
            <a:extLst>
              <a:ext uri="{FF2B5EF4-FFF2-40B4-BE49-F238E27FC236}">
                <a16:creationId xmlns:a16="http://schemas.microsoft.com/office/drawing/2014/main" id="{F4815F2F-8B4E-48F0-A228-1173C4296EA0}"/>
              </a:ext>
            </a:extLst>
          </p:cNvPr>
          <p:cNvSpPr>
            <a:spLocks noGrp="1"/>
          </p:cNvSpPr>
          <p:nvPr>
            <p:ph type="title"/>
          </p:nvPr>
        </p:nvSpPr>
        <p:spPr/>
        <p:txBody>
          <a:bodyPr/>
          <a:lstStyle/>
          <a:p>
            <a:endParaRPr lang="es-ES"/>
          </a:p>
        </p:txBody>
      </p:sp>
      <p:pic>
        <p:nvPicPr>
          <p:cNvPr id="3" name="Imagen 2">
            <a:extLst>
              <a:ext uri="{FF2B5EF4-FFF2-40B4-BE49-F238E27FC236}">
                <a16:creationId xmlns:a16="http://schemas.microsoft.com/office/drawing/2014/main" id="{5B46C4A7-7B5A-4670-AC7F-4B1FE51E98F2}"/>
              </a:ext>
            </a:extLst>
          </p:cNvPr>
          <p:cNvPicPr>
            <a:picLocks noChangeAspect="1"/>
          </p:cNvPicPr>
          <p:nvPr/>
        </p:nvPicPr>
        <p:blipFill>
          <a:blip r:embed="rId2"/>
          <a:stretch>
            <a:fillRect/>
          </a:stretch>
        </p:blipFill>
        <p:spPr>
          <a:xfrm>
            <a:off x="1231838" y="744889"/>
            <a:ext cx="9728323" cy="4667399"/>
          </a:xfrm>
          <a:prstGeom prst="rect">
            <a:avLst/>
          </a:prstGeom>
        </p:spPr>
      </p:pic>
      <p:sp>
        <p:nvSpPr>
          <p:cNvPr id="2" name="Rectángulo 1">
            <a:extLst>
              <a:ext uri="{FF2B5EF4-FFF2-40B4-BE49-F238E27FC236}">
                <a16:creationId xmlns:a16="http://schemas.microsoft.com/office/drawing/2014/main" id="{41DE3336-DFE3-4051-910C-B36B22B84CDE}"/>
              </a:ext>
            </a:extLst>
          </p:cNvPr>
          <p:cNvSpPr/>
          <p:nvPr/>
        </p:nvSpPr>
        <p:spPr>
          <a:xfrm>
            <a:off x="1231838" y="5914325"/>
            <a:ext cx="10325462" cy="369332"/>
          </a:xfrm>
          <a:prstGeom prst="rect">
            <a:avLst/>
          </a:prstGeom>
        </p:spPr>
        <p:txBody>
          <a:bodyPr wrap="square">
            <a:spAutoFit/>
          </a:bodyPr>
          <a:lstStyle/>
          <a:p>
            <a:r>
              <a:rPr lang="es-ES" dirty="0"/>
              <a:t>https://salesforce.vidyard.com/watch/y5M3io1fZBdsMS5kd1uTTb/?d=701ed000001S6ujAAC</a:t>
            </a:r>
          </a:p>
        </p:txBody>
      </p:sp>
    </p:spTree>
    <p:extLst>
      <p:ext uri="{BB962C8B-B14F-4D97-AF65-F5344CB8AC3E}">
        <p14:creationId xmlns:p14="http://schemas.microsoft.com/office/powerpoint/2010/main" val="2898511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35275" y="1120675"/>
            <a:ext cx="10921449" cy="4893647"/>
          </a:xfrm>
          <a:prstGeom prst="rect">
            <a:avLst/>
          </a:prstGeom>
        </p:spPr>
        <p:txBody>
          <a:bodyPr wrap="square">
            <a:spAutoFit/>
          </a:bodyPr>
          <a:lstStyle/>
          <a:p>
            <a:r>
              <a:rPr lang="es-ES_tradnl" sz="2400" b="1" dirty="0"/>
              <a:t>Soluciones horizontales y tecnologías de soporte</a:t>
            </a:r>
          </a:p>
          <a:p>
            <a:endParaRPr lang="es-ES_tradnl" dirty="0"/>
          </a:p>
          <a:p>
            <a:r>
              <a:rPr lang="es-ES_tradnl" b="1" dirty="0" err="1"/>
              <a:t>Flow</a:t>
            </a:r>
            <a:r>
              <a:rPr lang="es-ES_tradnl" b="1" dirty="0"/>
              <a:t> / Automatización (</a:t>
            </a:r>
            <a:r>
              <a:rPr lang="es-ES_tradnl" b="1" dirty="0" err="1"/>
              <a:t>Process</a:t>
            </a:r>
            <a:r>
              <a:rPr lang="es-ES_tradnl" b="1" dirty="0"/>
              <a:t> </a:t>
            </a:r>
            <a:r>
              <a:rPr lang="es-ES_tradnl" b="1" dirty="0" err="1"/>
              <a:t>Builder</a:t>
            </a:r>
            <a:r>
              <a:rPr lang="es-ES_tradnl" b="1" dirty="0"/>
              <a:t>, </a:t>
            </a:r>
            <a:r>
              <a:rPr lang="es-ES_tradnl" b="1" dirty="0" err="1"/>
              <a:t>Flow</a:t>
            </a:r>
            <a:r>
              <a:rPr lang="es-ES_tradnl" b="1" dirty="0"/>
              <a:t> </a:t>
            </a:r>
            <a:r>
              <a:rPr lang="es-ES_tradnl" b="1" dirty="0" err="1"/>
              <a:t>Builder</a:t>
            </a:r>
            <a:r>
              <a:rPr lang="es-ES_tradnl" b="1" dirty="0"/>
              <a:t>)</a:t>
            </a:r>
            <a:r>
              <a:rPr lang="es-ES_tradnl" dirty="0"/>
              <a:t>: lógica declarativa para automatizar procesos sin código.</a:t>
            </a:r>
          </a:p>
          <a:p>
            <a:endParaRPr lang="es-ES_tradnl" dirty="0"/>
          </a:p>
          <a:p>
            <a:r>
              <a:rPr lang="es-ES_tradnl" b="1" dirty="0"/>
              <a:t>Apex &amp; LWC (Lightning Web </a:t>
            </a:r>
            <a:r>
              <a:rPr lang="es-ES_tradnl" b="1" dirty="0" err="1"/>
              <a:t>Components</a:t>
            </a:r>
            <a:r>
              <a:rPr lang="es-ES_tradnl" b="1" dirty="0"/>
              <a:t>): </a:t>
            </a:r>
            <a:r>
              <a:rPr lang="es-ES_tradnl" dirty="0"/>
              <a:t>para desarrollos personalizados y </a:t>
            </a:r>
            <a:r>
              <a:rPr lang="es-ES_tradnl" dirty="0" err="1"/>
              <a:t>front</a:t>
            </a:r>
            <a:r>
              <a:rPr lang="es-ES_tradnl" dirty="0"/>
              <a:t>-</a:t>
            </a:r>
            <a:r>
              <a:rPr lang="es-ES_tradnl" dirty="0" err="1"/>
              <a:t>end</a:t>
            </a:r>
            <a:r>
              <a:rPr lang="es-ES_tradnl" dirty="0"/>
              <a:t> moderno.</a:t>
            </a:r>
          </a:p>
          <a:p>
            <a:endParaRPr lang="es-ES_tradnl" dirty="0"/>
          </a:p>
          <a:p>
            <a:r>
              <a:rPr lang="es-ES_tradnl" b="1" dirty="0" err="1"/>
              <a:t>MuleSoft</a:t>
            </a:r>
            <a:r>
              <a:rPr lang="es-ES_tradnl" b="1" dirty="0"/>
              <a:t> / integración: </a:t>
            </a:r>
            <a:r>
              <a:rPr lang="es-ES_tradnl" dirty="0"/>
              <a:t>conectar </a:t>
            </a:r>
            <a:r>
              <a:rPr lang="es-ES_tradnl" dirty="0" err="1"/>
              <a:t>Salesforce</a:t>
            </a:r>
            <a:r>
              <a:rPr lang="es-ES_tradnl" dirty="0"/>
              <a:t> con otros sistemas (ERP, bases de datos, servicios externos).</a:t>
            </a:r>
          </a:p>
          <a:p>
            <a:endParaRPr lang="es-ES_tradnl" dirty="0"/>
          </a:p>
          <a:p>
            <a:r>
              <a:rPr lang="es-ES_tradnl" b="1" dirty="0" err="1"/>
              <a:t>AppExchange</a:t>
            </a:r>
            <a:r>
              <a:rPr lang="es-ES_tradnl" dirty="0"/>
              <a:t>: </a:t>
            </a:r>
            <a:r>
              <a:rPr lang="es-ES_tradnl" dirty="0" err="1"/>
              <a:t>marketplace</a:t>
            </a:r>
            <a:r>
              <a:rPr lang="es-ES_tradnl" dirty="0"/>
              <a:t> de </a:t>
            </a:r>
            <a:r>
              <a:rPr lang="es-ES_tradnl" dirty="0" err="1"/>
              <a:t>apps</a:t>
            </a:r>
            <a:r>
              <a:rPr lang="es-ES_tradnl" dirty="0"/>
              <a:t> ya desarrolladas para ampliar funcionalidades.</a:t>
            </a:r>
          </a:p>
          <a:p>
            <a:endParaRPr lang="es-ES_tradnl" dirty="0"/>
          </a:p>
          <a:p>
            <a:r>
              <a:rPr lang="es-ES_tradnl" b="1" dirty="0"/>
              <a:t>Seguridad, </a:t>
            </a:r>
            <a:r>
              <a:rPr lang="es-ES_tradnl" b="1" dirty="0" err="1"/>
              <a:t>gobernanza</a:t>
            </a:r>
            <a:r>
              <a:rPr lang="es-ES_tradnl" b="1" dirty="0"/>
              <a:t> y cumplimiento: </a:t>
            </a:r>
            <a:r>
              <a:rPr lang="es-ES_tradnl" dirty="0"/>
              <a:t>perfiles, roles, permisos, auditoría, límites, políticas de datos.</a:t>
            </a:r>
          </a:p>
          <a:p>
            <a:endParaRPr lang="es-ES_tradnl" dirty="0"/>
          </a:p>
          <a:p>
            <a:r>
              <a:rPr lang="es-ES_tradnl" b="1" dirty="0"/>
              <a:t>Einstein / AI / </a:t>
            </a:r>
            <a:r>
              <a:rPr lang="es-ES_tradnl" b="1" dirty="0" err="1"/>
              <a:t>Analytics</a:t>
            </a:r>
            <a:r>
              <a:rPr lang="es-ES_tradnl" b="1" dirty="0"/>
              <a:t>: </a:t>
            </a:r>
            <a:r>
              <a:rPr lang="es-ES_tradnl" dirty="0"/>
              <a:t>análisis predictivo, generación de </a:t>
            </a:r>
            <a:r>
              <a:rPr lang="es-ES_tradnl" dirty="0" err="1"/>
              <a:t>insights</a:t>
            </a:r>
            <a:r>
              <a:rPr lang="es-ES_tradnl" dirty="0"/>
              <a:t> automáticos.</a:t>
            </a:r>
          </a:p>
          <a:p>
            <a:endParaRPr lang="es-ES_tradnl" dirty="0"/>
          </a:p>
          <a:p>
            <a:r>
              <a:rPr lang="es-ES_tradnl" b="1" dirty="0"/>
              <a:t>Datos &amp; CDP / Data </a:t>
            </a:r>
            <a:r>
              <a:rPr lang="es-ES_tradnl" b="1" dirty="0" err="1"/>
              <a:t>Cloud</a:t>
            </a:r>
            <a:r>
              <a:rPr lang="es-ES_tradnl" dirty="0"/>
              <a:t>: unificación del dato, resolución de identidad, activación en tiempo real</a:t>
            </a:r>
          </a:p>
        </p:txBody>
      </p:sp>
    </p:spTree>
    <p:extLst>
      <p:ext uri="{BB962C8B-B14F-4D97-AF65-F5344CB8AC3E}">
        <p14:creationId xmlns:p14="http://schemas.microsoft.com/office/powerpoint/2010/main" val="2563385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8E0CA5DF-57A4-4987-BC73-66A799FCFF6D}"/>
              </a:ext>
            </a:extLst>
          </p:cNvPr>
          <p:cNvSpPr>
            <a:spLocks noGrp="1"/>
          </p:cNvSpPr>
          <p:nvPr>
            <p:ph type="body" sz="quarter" idx="32"/>
          </p:nvPr>
        </p:nvSpPr>
        <p:spPr/>
        <p:txBody>
          <a:bodyPr/>
          <a:lstStyle/>
          <a:p>
            <a:endParaRPr lang="es-ES"/>
          </a:p>
        </p:txBody>
      </p:sp>
      <p:sp>
        <p:nvSpPr>
          <p:cNvPr id="8" name="Título 7">
            <a:extLst>
              <a:ext uri="{FF2B5EF4-FFF2-40B4-BE49-F238E27FC236}">
                <a16:creationId xmlns:a16="http://schemas.microsoft.com/office/drawing/2014/main" id="{F4815F2F-8B4E-48F0-A228-1173C4296EA0}"/>
              </a:ext>
            </a:extLst>
          </p:cNvPr>
          <p:cNvSpPr>
            <a:spLocks noGrp="1"/>
          </p:cNvSpPr>
          <p:nvPr>
            <p:ph type="title"/>
          </p:nvPr>
        </p:nvSpPr>
        <p:spPr/>
        <p:txBody>
          <a:bodyPr/>
          <a:lstStyle/>
          <a:p>
            <a:endParaRPr lang="es-ES"/>
          </a:p>
        </p:txBody>
      </p:sp>
      <p:pic>
        <p:nvPicPr>
          <p:cNvPr id="5" name="Picture 4"/>
          <p:cNvPicPr/>
          <p:nvPr/>
        </p:nvPicPr>
        <p:blipFill>
          <a:blip r:embed="rId2"/>
          <a:srcRect/>
          <a:stretch>
            <a:fillRect/>
          </a:stretch>
        </p:blipFill>
        <p:spPr bwMode="auto">
          <a:xfrm>
            <a:off x="158681" y="134708"/>
            <a:ext cx="11751909" cy="6723292"/>
          </a:xfrm>
          <a:prstGeom prst="rect">
            <a:avLst/>
          </a:prstGeom>
          <a:noFill/>
          <a:ln w="9525">
            <a:noFill/>
            <a:miter lim="800000"/>
            <a:headEnd/>
            <a:tailEnd/>
          </a:ln>
        </p:spPr>
      </p:pic>
    </p:spTree>
    <p:extLst>
      <p:ext uri="{BB962C8B-B14F-4D97-AF65-F5344CB8AC3E}">
        <p14:creationId xmlns:p14="http://schemas.microsoft.com/office/powerpoint/2010/main" val="2563385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8E0CA5DF-57A4-4987-BC73-66A799FCFF6D}"/>
              </a:ext>
            </a:extLst>
          </p:cNvPr>
          <p:cNvSpPr>
            <a:spLocks noGrp="1"/>
          </p:cNvSpPr>
          <p:nvPr>
            <p:ph type="body" sz="quarter" idx="32"/>
          </p:nvPr>
        </p:nvSpPr>
        <p:spPr/>
        <p:txBody>
          <a:bodyPr/>
          <a:lstStyle/>
          <a:p>
            <a:endParaRPr lang="es-ES"/>
          </a:p>
        </p:txBody>
      </p:sp>
      <p:sp>
        <p:nvSpPr>
          <p:cNvPr id="5" name="Rectangle 4"/>
          <p:cNvSpPr/>
          <p:nvPr/>
        </p:nvSpPr>
        <p:spPr>
          <a:xfrm>
            <a:off x="843999" y="1913694"/>
            <a:ext cx="9920882" cy="4093428"/>
          </a:xfrm>
          <a:prstGeom prst="rect">
            <a:avLst/>
          </a:prstGeom>
        </p:spPr>
        <p:txBody>
          <a:bodyPr wrap="square">
            <a:spAutoFit/>
          </a:bodyPr>
          <a:lstStyle/>
          <a:p>
            <a:r>
              <a:rPr lang="es-ES_tradnl" sz="2000" b="1" dirty="0"/>
              <a:t>Capa de plataforma / infraestructura</a:t>
            </a:r>
            <a:r>
              <a:rPr lang="es-ES_tradnl" sz="2000" dirty="0"/>
              <a:t>: todo se ejecuta en la nube (</a:t>
            </a:r>
            <a:r>
              <a:rPr lang="es-ES_tradnl" sz="2000" dirty="0" err="1"/>
              <a:t>Hyperforce</a:t>
            </a:r>
            <a:r>
              <a:rPr lang="es-ES_tradnl" sz="2000" dirty="0"/>
              <a:t> en la actualidad).</a:t>
            </a:r>
          </a:p>
          <a:p>
            <a:endParaRPr lang="es-ES_tradnl" sz="2000" dirty="0"/>
          </a:p>
          <a:p>
            <a:r>
              <a:rPr lang="es-ES_tradnl" sz="2000" b="1" dirty="0" err="1"/>
              <a:t>Metadatos</a:t>
            </a:r>
            <a:r>
              <a:rPr lang="es-ES_tradnl" sz="2000" b="1" dirty="0"/>
              <a:t> (</a:t>
            </a:r>
            <a:r>
              <a:rPr lang="es-ES_tradnl" sz="2000" b="1" dirty="0" err="1"/>
              <a:t>Metadata</a:t>
            </a:r>
            <a:r>
              <a:rPr lang="es-ES_tradnl" sz="2000" b="1" dirty="0"/>
              <a:t> </a:t>
            </a:r>
            <a:r>
              <a:rPr lang="es-ES_tradnl" sz="2000" b="1" dirty="0" err="1"/>
              <a:t>Driven</a:t>
            </a:r>
            <a:r>
              <a:rPr lang="es-ES_tradnl" sz="2000" b="1" dirty="0"/>
              <a:t>): </a:t>
            </a:r>
            <a:r>
              <a:rPr lang="es-ES_tradnl" sz="2000" dirty="0"/>
              <a:t>casi todo lo que personalizas (objetos, campos, </a:t>
            </a:r>
            <a:r>
              <a:rPr lang="es-ES_tradnl" sz="2000" dirty="0" err="1"/>
              <a:t>layouts</a:t>
            </a:r>
            <a:r>
              <a:rPr lang="es-ES_tradnl" sz="2000" dirty="0"/>
              <a:t>) es “</a:t>
            </a:r>
            <a:r>
              <a:rPr lang="es-ES_tradnl" sz="2000" dirty="0" err="1"/>
              <a:t>metadata</a:t>
            </a:r>
            <a:r>
              <a:rPr lang="es-ES_tradnl" sz="2000" dirty="0"/>
              <a:t>”.</a:t>
            </a:r>
          </a:p>
          <a:p>
            <a:endParaRPr lang="es-ES_tradnl" sz="2000" dirty="0"/>
          </a:p>
          <a:p>
            <a:r>
              <a:rPr lang="es-ES_tradnl" sz="2000" b="1" dirty="0" err="1"/>
              <a:t>Multitenancy</a:t>
            </a:r>
            <a:r>
              <a:rPr lang="es-ES_tradnl" sz="2000" b="1" dirty="0"/>
              <a:t>: </a:t>
            </a:r>
            <a:r>
              <a:rPr lang="es-ES_tradnl" sz="2000" dirty="0"/>
              <a:t>comparte recursos de hardware/software entre múltiples clientes con aislamiento.</a:t>
            </a:r>
          </a:p>
          <a:p>
            <a:endParaRPr lang="es-ES_tradnl" sz="2000" dirty="0"/>
          </a:p>
          <a:p>
            <a:r>
              <a:rPr lang="es-ES_tradnl" sz="2000" b="1" dirty="0" err="1"/>
              <a:t>APIs</a:t>
            </a:r>
            <a:r>
              <a:rPr lang="es-ES_tradnl" sz="2000" b="1" dirty="0"/>
              <a:t> / integración</a:t>
            </a:r>
            <a:r>
              <a:rPr lang="es-ES_tradnl" sz="2000" dirty="0"/>
              <a:t>: exposición de funcionalidad vía REST, SOAP, </a:t>
            </a:r>
            <a:r>
              <a:rPr lang="es-ES_tradnl" sz="2000" dirty="0" err="1"/>
              <a:t>Bulk</a:t>
            </a:r>
            <a:r>
              <a:rPr lang="es-ES_tradnl" sz="2000" dirty="0"/>
              <a:t> API, etc.</a:t>
            </a:r>
          </a:p>
          <a:p>
            <a:endParaRPr lang="es-ES_tradnl" sz="2000" dirty="0"/>
          </a:p>
          <a:p>
            <a:r>
              <a:rPr lang="es-ES_tradnl" sz="2000" dirty="0"/>
              <a:t>Servicios auxiliares: inteligencia (Einstein), automatización (</a:t>
            </a:r>
            <a:r>
              <a:rPr lang="es-ES_tradnl" sz="2000" dirty="0" err="1"/>
              <a:t>Flow</a:t>
            </a:r>
            <a:r>
              <a:rPr lang="es-ES_tradnl" sz="2000" dirty="0"/>
              <a:t>), seguridad, auditoría</a:t>
            </a:r>
          </a:p>
        </p:txBody>
      </p:sp>
      <p:sp>
        <p:nvSpPr>
          <p:cNvPr id="7" name="Title 2">
            <a:extLst>
              <a:ext uri="{FF2B5EF4-FFF2-40B4-BE49-F238E27FC236}">
                <a16:creationId xmlns:a16="http://schemas.microsoft.com/office/drawing/2014/main" id="{20296E95-9B0C-4EC1-9980-C3F4F6A53F21}"/>
              </a:ext>
            </a:extLst>
          </p:cNvPr>
          <p:cNvSpPr>
            <a:spLocks noGrp="1"/>
          </p:cNvSpPr>
          <p:nvPr>
            <p:ph type="title"/>
          </p:nvPr>
        </p:nvSpPr>
        <p:spPr>
          <a:xfrm>
            <a:off x="843999" y="329896"/>
            <a:ext cx="9941231" cy="896474"/>
          </a:xfrm>
        </p:spPr>
        <p:txBody>
          <a:bodyPr/>
          <a:lstStyle/>
          <a:p>
            <a:r>
              <a:rPr lang="es-ES"/>
              <a:t>Arquitectura de Salesforce</a:t>
            </a:r>
            <a:endParaRPr lang="es-ES" dirty="0"/>
          </a:p>
        </p:txBody>
      </p:sp>
    </p:spTree>
    <p:extLst>
      <p:ext uri="{BB962C8B-B14F-4D97-AF65-F5344CB8AC3E}">
        <p14:creationId xmlns:p14="http://schemas.microsoft.com/office/powerpoint/2010/main" val="2082170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8E0CA5DF-57A4-4987-BC73-66A799FCFF6D}"/>
              </a:ext>
            </a:extLst>
          </p:cNvPr>
          <p:cNvSpPr>
            <a:spLocks noGrp="1"/>
          </p:cNvSpPr>
          <p:nvPr>
            <p:ph type="body" sz="quarter" idx="32"/>
          </p:nvPr>
        </p:nvSpPr>
        <p:spPr/>
        <p:txBody>
          <a:bodyPr/>
          <a:lstStyle/>
          <a:p>
            <a:endParaRPr lang="es-ES"/>
          </a:p>
        </p:txBody>
      </p:sp>
      <p:sp>
        <p:nvSpPr>
          <p:cNvPr id="8" name="Título 7">
            <a:extLst>
              <a:ext uri="{FF2B5EF4-FFF2-40B4-BE49-F238E27FC236}">
                <a16:creationId xmlns:a16="http://schemas.microsoft.com/office/drawing/2014/main" id="{F4815F2F-8B4E-48F0-A228-1173C4296EA0}"/>
              </a:ext>
            </a:extLst>
          </p:cNvPr>
          <p:cNvSpPr>
            <a:spLocks noGrp="1"/>
          </p:cNvSpPr>
          <p:nvPr>
            <p:ph type="title"/>
          </p:nvPr>
        </p:nvSpPr>
        <p:spPr/>
        <p:txBody>
          <a:bodyPr/>
          <a:lstStyle/>
          <a:p>
            <a:endParaRPr lang="es-ES"/>
          </a:p>
        </p:txBody>
      </p:sp>
      <p:pic>
        <p:nvPicPr>
          <p:cNvPr id="2" name="Imagen 1">
            <a:extLst>
              <a:ext uri="{FF2B5EF4-FFF2-40B4-BE49-F238E27FC236}">
                <a16:creationId xmlns:a16="http://schemas.microsoft.com/office/drawing/2014/main" id="{D2C78D33-7C3A-4E0B-9983-E8568DB4E0D8}"/>
              </a:ext>
            </a:extLst>
          </p:cNvPr>
          <p:cNvPicPr>
            <a:picLocks noChangeAspect="1"/>
          </p:cNvPicPr>
          <p:nvPr/>
        </p:nvPicPr>
        <p:blipFill>
          <a:blip r:embed="rId2"/>
          <a:stretch>
            <a:fillRect/>
          </a:stretch>
        </p:blipFill>
        <p:spPr>
          <a:xfrm>
            <a:off x="1328737" y="1314450"/>
            <a:ext cx="9534525" cy="4229100"/>
          </a:xfrm>
          <a:prstGeom prst="rect">
            <a:avLst/>
          </a:prstGeom>
        </p:spPr>
      </p:pic>
    </p:spTree>
    <p:extLst>
      <p:ext uri="{BB962C8B-B14F-4D97-AF65-F5344CB8AC3E}">
        <p14:creationId xmlns:p14="http://schemas.microsoft.com/office/powerpoint/2010/main" val="2082170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8E0CA5DF-57A4-4987-BC73-66A799FCFF6D}"/>
              </a:ext>
            </a:extLst>
          </p:cNvPr>
          <p:cNvSpPr>
            <a:spLocks noGrp="1"/>
          </p:cNvSpPr>
          <p:nvPr>
            <p:ph type="body" sz="quarter" idx="32"/>
          </p:nvPr>
        </p:nvSpPr>
        <p:spPr/>
        <p:txBody>
          <a:bodyPr/>
          <a:lstStyle/>
          <a:p>
            <a:endParaRPr lang="es-ES"/>
          </a:p>
        </p:txBody>
      </p:sp>
      <p:sp>
        <p:nvSpPr>
          <p:cNvPr id="8" name="Título 7">
            <a:extLst>
              <a:ext uri="{FF2B5EF4-FFF2-40B4-BE49-F238E27FC236}">
                <a16:creationId xmlns:a16="http://schemas.microsoft.com/office/drawing/2014/main" id="{F4815F2F-8B4E-48F0-A228-1173C4296EA0}"/>
              </a:ext>
            </a:extLst>
          </p:cNvPr>
          <p:cNvSpPr>
            <a:spLocks noGrp="1"/>
          </p:cNvSpPr>
          <p:nvPr>
            <p:ph type="title"/>
          </p:nvPr>
        </p:nvSpPr>
        <p:spPr/>
        <p:txBody>
          <a:bodyPr/>
          <a:lstStyle/>
          <a:p>
            <a:endParaRPr lang="es-ES"/>
          </a:p>
        </p:txBody>
      </p:sp>
      <p:pic>
        <p:nvPicPr>
          <p:cNvPr id="5" name="Google Shape;73;p15"/>
          <p:cNvPicPr preferRelativeResize="0"/>
          <p:nvPr/>
        </p:nvPicPr>
        <p:blipFill rotWithShape="1">
          <a:blip r:embed="rId2">
            <a:alphaModFix/>
          </a:blip>
          <a:srcRect l="1293" t="2680" r="1487" b="1945"/>
          <a:stretch/>
        </p:blipFill>
        <p:spPr>
          <a:xfrm>
            <a:off x="358730" y="313466"/>
            <a:ext cx="11571101" cy="6306392"/>
          </a:xfrm>
          <a:prstGeom prst="rect">
            <a:avLst/>
          </a:prstGeom>
          <a:noFill/>
          <a:ln>
            <a:noFill/>
          </a:ln>
        </p:spPr>
      </p:pic>
    </p:spTree>
    <p:extLst>
      <p:ext uri="{BB962C8B-B14F-4D97-AF65-F5344CB8AC3E}">
        <p14:creationId xmlns:p14="http://schemas.microsoft.com/office/powerpoint/2010/main" val="2563385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Qué es un CRM software y para qué sirve | CRM significado y aplicaciones -  IFICORP Srl.">
            <a:extLst>
              <a:ext uri="{FF2B5EF4-FFF2-40B4-BE49-F238E27FC236}">
                <a16:creationId xmlns:a16="http://schemas.microsoft.com/office/drawing/2014/main" id="{872A4351-EF8F-4864-8662-1E729BAD13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6050" y="0"/>
            <a:ext cx="721604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506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8E0CA5DF-57A4-4987-BC73-66A799FCFF6D}"/>
              </a:ext>
            </a:extLst>
          </p:cNvPr>
          <p:cNvSpPr>
            <a:spLocks noGrp="1"/>
          </p:cNvSpPr>
          <p:nvPr>
            <p:ph type="body" sz="quarter" idx="32"/>
          </p:nvPr>
        </p:nvSpPr>
        <p:spPr/>
        <p:txBody>
          <a:bodyPr/>
          <a:lstStyle/>
          <a:p>
            <a:endParaRPr lang="es-ES"/>
          </a:p>
        </p:txBody>
      </p:sp>
      <p:sp>
        <p:nvSpPr>
          <p:cNvPr id="8" name="Título 7">
            <a:extLst>
              <a:ext uri="{FF2B5EF4-FFF2-40B4-BE49-F238E27FC236}">
                <a16:creationId xmlns:a16="http://schemas.microsoft.com/office/drawing/2014/main" id="{F4815F2F-8B4E-48F0-A228-1173C4296EA0}"/>
              </a:ext>
            </a:extLst>
          </p:cNvPr>
          <p:cNvSpPr>
            <a:spLocks noGrp="1"/>
          </p:cNvSpPr>
          <p:nvPr>
            <p:ph type="title"/>
          </p:nvPr>
        </p:nvSpPr>
        <p:spPr/>
        <p:txBody>
          <a:bodyPr/>
          <a:lstStyle/>
          <a:p>
            <a:endParaRPr lang="es-ES"/>
          </a:p>
        </p:txBody>
      </p:sp>
      <p:pic>
        <p:nvPicPr>
          <p:cNvPr id="4" name="Imagen 3">
            <a:extLst>
              <a:ext uri="{FF2B5EF4-FFF2-40B4-BE49-F238E27FC236}">
                <a16:creationId xmlns:a16="http://schemas.microsoft.com/office/drawing/2014/main" id="{67AD75F8-3C5E-4C3E-8880-D9EBF4D579A9}"/>
              </a:ext>
            </a:extLst>
          </p:cNvPr>
          <p:cNvPicPr>
            <a:picLocks noChangeAspect="1"/>
          </p:cNvPicPr>
          <p:nvPr/>
        </p:nvPicPr>
        <p:blipFill>
          <a:blip r:embed="rId2"/>
          <a:stretch>
            <a:fillRect/>
          </a:stretch>
        </p:blipFill>
        <p:spPr>
          <a:xfrm>
            <a:off x="3195637" y="1657350"/>
            <a:ext cx="5800725" cy="3543300"/>
          </a:xfrm>
          <a:prstGeom prst="rect">
            <a:avLst/>
          </a:prstGeom>
        </p:spPr>
      </p:pic>
    </p:spTree>
    <p:extLst>
      <p:ext uri="{BB962C8B-B14F-4D97-AF65-F5344CB8AC3E}">
        <p14:creationId xmlns:p14="http://schemas.microsoft.com/office/powerpoint/2010/main" val="1001949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8E0CA5DF-57A4-4987-BC73-66A799FCFF6D}"/>
              </a:ext>
            </a:extLst>
          </p:cNvPr>
          <p:cNvSpPr>
            <a:spLocks noGrp="1"/>
          </p:cNvSpPr>
          <p:nvPr>
            <p:ph type="body" sz="quarter" idx="32"/>
          </p:nvPr>
        </p:nvSpPr>
        <p:spPr>
          <a:xfrm>
            <a:off x="3162089" y="3456251"/>
            <a:ext cx="3914265" cy="1254664"/>
          </a:xfrm>
        </p:spPr>
        <p:txBody>
          <a:bodyPr/>
          <a:lstStyle/>
          <a:p>
            <a:endParaRPr lang="es-ES"/>
          </a:p>
        </p:txBody>
      </p:sp>
      <p:sp>
        <p:nvSpPr>
          <p:cNvPr id="5" name="Google Shape;87;p17"/>
          <p:cNvSpPr/>
          <p:nvPr/>
        </p:nvSpPr>
        <p:spPr>
          <a:xfrm>
            <a:off x="1629008" y="1381607"/>
            <a:ext cx="2766000" cy="4370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a:solidFill>
                <a:srgbClr val="3A3A3A"/>
              </a:solidFill>
              <a:latin typeface="Roboto"/>
              <a:ea typeface="Roboto"/>
              <a:cs typeface="Roboto"/>
              <a:sym typeface="Roboto"/>
            </a:endParaRPr>
          </a:p>
          <a:p>
            <a:pPr marL="0" lvl="0" indent="0" algn="l" rtl="0">
              <a:spcBef>
                <a:spcPts val="3600"/>
              </a:spcBef>
              <a:spcAft>
                <a:spcPts val="0"/>
              </a:spcAft>
              <a:buNone/>
            </a:pPr>
            <a:endParaRPr sz="1300">
              <a:solidFill>
                <a:srgbClr val="3A3A3A"/>
              </a:solidFill>
              <a:highlight>
                <a:srgbClr val="FFFFFF"/>
              </a:highlight>
            </a:endParaRPr>
          </a:p>
        </p:txBody>
      </p:sp>
      <p:sp>
        <p:nvSpPr>
          <p:cNvPr id="7" name="Google Shape;88;p17"/>
          <p:cNvSpPr txBox="1"/>
          <p:nvPr/>
        </p:nvSpPr>
        <p:spPr>
          <a:xfrm>
            <a:off x="1794733" y="1620407"/>
            <a:ext cx="2445600" cy="35556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Clr>
                <a:schemeClr val="dk1"/>
              </a:buClr>
              <a:buSzPts val="1100"/>
              <a:buFont typeface="Arial"/>
              <a:buNone/>
            </a:pPr>
            <a:r>
              <a:rPr lang="es" sz="2000" b="1">
                <a:solidFill>
                  <a:srgbClr val="3A3A3A"/>
                </a:solidFill>
                <a:latin typeface="Roboto"/>
                <a:ea typeface="Roboto"/>
                <a:cs typeface="Roboto"/>
                <a:sym typeface="Roboto"/>
              </a:rPr>
              <a:t>Administradores</a:t>
            </a:r>
            <a:r>
              <a:rPr lang="es" sz="2000">
                <a:solidFill>
                  <a:srgbClr val="3A3A3A"/>
                </a:solidFill>
                <a:latin typeface="Roboto"/>
                <a:ea typeface="Roboto"/>
                <a:cs typeface="Roboto"/>
                <a:sym typeface="Roboto"/>
              </a:rPr>
              <a:t>: </a:t>
            </a:r>
            <a:endParaRPr sz="2000">
              <a:solidFill>
                <a:srgbClr val="3A3A3A"/>
              </a:solidFill>
              <a:latin typeface="Roboto"/>
              <a:ea typeface="Roboto"/>
              <a:cs typeface="Roboto"/>
              <a:sym typeface="Roboto"/>
            </a:endParaRPr>
          </a:p>
          <a:p>
            <a:pPr marL="0" lvl="0" indent="0" algn="ctr" rtl="0">
              <a:lnSpc>
                <a:spcPct val="100000"/>
              </a:lnSpc>
              <a:spcBef>
                <a:spcPts val="3600"/>
              </a:spcBef>
              <a:spcAft>
                <a:spcPts val="3600"/>
              </a:spcAft>
              <a:buClr>
                <a:schemeClr val="dk1"/>
              </a:buClr>
              <a:buSzPts val="1100"/>
              <a:buFont typeface="Arial"/>
              <a:buNone/>
            </a:pPr>
            <a:r>
              <a:rPr lang="es" sz="1300">
                <a:solidFill>
                  <a:srgbClr val="3A3A3A"/>
                </a:solidFill>
                <a:latin typeface="Roboto"/>
                <a:ea typeface="Roboto"/>
                <a:cs typeface="Roboto"/>
                <a:sym typeface="Roboto"/>
              </a:rPr>
              <a:t>Salesforce ofrece dos certificaciones diseñadas para administradores: </a:t>
            </a:r>
            <a:r>
              <a:rPr lang="es" sz="1300" i="1">
                <a:solidFill>
                  <a:srgbClr val="3A3A3A"/>
                </a:solidFill>
                <a:latin typeface="Roboto"/>
                <a:ea typeface="Roboto"/>
                <a:cs typeface="Roboto"/>
                <a:sym typeface="Roboto"/>
              </a:rPr>
              <a:t>Certified Administrator</a:t>
            </a:r>
            <a:r>
              <a:rPr lang="es" sz="1300">
                <a:solidFill>
                  <a:srgbClr val="3A3A3A"/>
                </a:solidFill>
                <a:latin typeface="Roboto"/>
                <a:ea typeface="Roboto"/>
                <a:cs typeface="Roboto"/>
                <a:sym typeface="Roboto"/>
              </a:rPr>
              <a:t> y </a:t>
            </a:r>
            <a:r>
              <a:rPr lang="es" sz="1300" i="1">
                <a:solidFill>
                  <a:srgbClr val="3A3A3A"/>
                </a:solidFill>
                <a:latin typeface="Roboto"/>
                <a:ea typeface="Roboto"/>
                <a:cs typeface="Roboto"/>
                <a:sym typeface="Roboto"/>
              </a:rPr>
              <a:t>Certified Advanced Administrator</a:t>
            </a:r>
            <a:r>
              <a:rPr lang="es" sz="1300">
                <a:solidFill>
                  <a:srgbClr val="3A3A3A"/>
                </a:solidFill>
                <a:latin typeface="Roboto"/>
                <a:ea typeface="Roboto"/>
                <a:cs typeface="Roboto"/>
                <a:sym typeface="Roboto"/>
              </a:rPr>
              <a:t>. Estas credenciales de curso administrador Salesforce se centran en la configuración de la plataforma, la administración de usuarios, el diseño de informes avanzados, paneles y procesos de automatización. </a:t>
            </a:r>
            <a:endParaRPr sz="1300"/>
          </a:p>
        </p:txBody>
      </p:sp>
      <p:sp>
        <p:nvSpPr>
          <p:cNvPr id="9" name="Google Shape;89;p17"/>
          <p:cNvSpPr/>
          <p:nvPr/>
        </p:nvSpPr>
        <p:spPr>
          <a:xfrm>
            <a:off x="4673883" y="1381607"/>
            <a:ext cx="2619000" cy="43704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a:solidFill>
                <a:srgbClr val="3A3A3A"/>
              </a:solidFill>
              <a:latin typeface="Roboto"/>
              <a:ea typeface="Roboto"/>
              <a:cs typeface="Roboto"/>
              <a:sym typeface="Roboto"/>
            </a:endParaRPr>
          </a:p>
          <a:p>
            <a:pPr marL="0" lvl="0" indent="0" algn="l" rtl="0">
              <a:spcBef>
                <a:spcPts val="3600"/>
              </a:spcBef>
              <a:spcAft>
                <a:spcPts val="0"/>
              </a:spcAft>
              <a:buNone/>
            </a:pPr>
            <a:endParaRPr sz="1300">
              <a:solidFill>
                <a:srgbClr val="3A3A3A"/>
              </a:solidFill>
              <a:highlight>
                <a:srgbClr val="FFFFFF"/>
              </a:highlight>
            </a:endParaRPr>
          </a:p>
        </p:txBody>
      </p:sp>
      <p:sp>
        <p:nvSpPr>
          <p:cNvPr id="10" name="Google Shape;90;p17"/>
          <p:cNvSpPr txBox="1"/>
          <p:nvPr/>
        </p:nvSpPr>
        <p:spPr>
          <a:xfrm>
            <a:off x="4766533" y="1696607"/>
            <a:ext cx="2445600" cy="29553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s" sz="2000" b="1">
                <a:solidFill>
                  <a:srgbClr val="3A3A3A"/>
                </a:solidFill>
                <a:latin typeface="Roboto"/>
                <a:ea typeface="Roboto"/>
                <a:cs typeface="Roboto"/>
                <a:sym typeface="Roboto"/>
              </a:rPr>
              <a:t>App Builders</a:t>
            </a:r>
            <a:r>
              <a:rPr lang="es" sz="2000">
                <a:solidFill>
                  <a:srgbClr val="3A3A3A"/>
                </a:solidFill>
                <a:latin typeface="Roboto"/>
                <a:ea typeface="Roboto"/>
                <a:cs typeface="Roboto"/>
                <a:sym typeface="Roboto"/>
              </a:rPr>
              <a:t>: </a:t>
            </a:r>
            <a:endParaRPr sz="2000">
              <a:solidFill>
                <a:srgbClr val="3A3A3A"/>
              </a:solidFill>
              <a:latin typeface="Roboto"/>
              <a:ea typeface="Roboto"/>
              <a:cs typeface="Roboto"/>
              <a:sym typeface="Roboto"/>
            </a:endParaRPr>
          </a:p>
          <a:p>
            <a:pPr marL="0" lvl="0" indent="0" algn="ctr" rtl="0">
              <a:lnSpc>
                <a:spcPct val="100000"/>
              </a:lnSpc>
              <a:spcBef>
                <a:spcPts val="3600"/>
              </a:spcBef>
              <a:spcAft>
                <a:spcPts val="3600"/>
              </a:spcAft>
              <a:buNone/>
            </a:pPr>
            <a:r>
              <a:rPr lang="es" sz="1300">
                <a:solidFill>
                  <a:srgbClr val="3A3A3A"/>
                </a:solidFill>
                <a:latin typeface="Roboto"/>
                <a:ea typeface="Roboto"/>
                <a:cs typeface="Roboto"/>
                <a:sym typeface="Roboto"/>
              </a:rPr>
              <a:t>Esta certificación de Salesforce es única y demuestra las habilidades y conocimientos para diseñar, construir e implementar aplicaciones personalizadas. Esta credencial  supone un gran conocimiento de las funciones declarativas de desarrollo y personalización.</a:t>
            </a:r>
            <a:endParaRPr sz="1300">
              <a:latin typeface="Roboto"/>
              <a:ea typeface="Roboto"/>
              <a:cs typeface="Roboto"/>
              <a:sym typeface="Roboto"/>
            </a:endParaRPr>
          </a:p>
        </p:txBody>
      </p:sp>
      <p:sp>
        <p:nvSpPr>
          <p:cNvPr id="11" name="Google Shape;91;p17"/>
          <p:cNvSpPr/>
          <p:nvPr/>
        </p:nvSpPr>
        <p:spPr>
          <a:xfrm>
            <a:off x="7572608" y="1381607"/>
            <a:ext cx="2766000" cy="4370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a:solidFill>
                <a:srgbClr val="3A3A3A"/>
              </a:solidFill>
              <a:latin typeface="Roboto"/>
              <a:ea typeface="Roboto"/>
              <a:cs typeface="Roboto"/>
              <a:sym typeface="Roboto"/>
            </a:endParaRPr>
          </a:p>
          <a:p>
            <a:pPr marL="0" lvl="0" indent="0" algn="l" rtl="0">
              <a:spcBef>
                <a:spcPts val="3600"/>
              </a:spcBef>
              <a:spcAft>
                <a:spcPts val="0"/>
              </a:spcAft>
              <a:buNone/>
            </a:pPr>
            <a:endParaRPr sz="1300">
              <a:solidFill>
                <a:srgbClr val="3A3A3A"/>
              </a:solidFill>
              <a:highlight>
                <a:srgbClr val="FFFFFF"/>
              </a:highlight>
            </a:endParaRPr>
          </a:p>
        </p:txBody>
      </p:sp>
      <p:sp>
        <p:nvSpPr>
          <p:cNvPr id="12" name="Google Shape;92;p17"/>
          <p:cNvSpPr txBox="1"/>
          <p:nvPr/>
        </p:nvSpPr>
        <p:spPr>
          <a:xfrm>
            <a:off x="7747633" y="1696607"/>
            <a:ext cx="2445600" cy="29553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s" sz="2000" b="1" dirty="0">
                <a:solidFill>
                  <a:srgbClr val="3A3A3A"/>
                </a:solidFill>
              </a:rPr>
              <a:t>Desarrolladores</a:t>
            </a:r>
            <a:r>
              <a:rPr lang="es" sz="2000" dirty="0">
                <a:solidFill>
                  <a:srgbClr val="3A3A3A"/>
                </a:solidFill>
              </a:rPr>
              <a:t>:</a:t>
            </a:r>
            <a:endParaRPr sz="2000" dirty="0">
              <a:solidFill>
                <a:srgbClr val="3A3A3A"/>
              </a:solidFill>
            </a:endParaRPr>
          </a:p>
          <a:p>
            <a:pPr marL="0" lvl="0" indent="0" algn="ctr" rtl="0">
              <a:lnSpc>
                <a:spcPct val="100000"/>
              </a:lnSpc>
              <a:spcBef>
                <a:spcPts val="3600"/>
              </a:spcBef>
              <a:spcAft>
                <a:spcPts val="3600"/>
              </a:spcAft>
              <a:buNone/>
            </a:pPr>
            <a:r>
              <a:rPr lang="es" sz="1300" dirty="0">
                <a:solidFill>
                  <a:srgbClr val="3A3A3A"/>
                </a:solidFill>
              </a:rPr>
              <a:t>  Existen tres certificaciones: Desarrollador de Plataforma Certificada Salesforce I y II, y Desarrollador Certificado de Cloud Computing de Salesforce. Las credenciales de desarrollador I y II se dirigen a los profesionales de Salesforce que trabajan con la plataforma Force.com</a:t>
            </a:r>
            <a:endParaRPr dirty="0"/>
          </a:p>
        </p:txBody>
      </p:sp>
      <p:sp>
        <p:nvSpPr>
          <p:cNvPr id="13" name="Title 2">
            <a:extLst>
              <a:ext uri="{FF2B5EF4-FFF2-40B4-BE49-F238E27FC236}">
                <a16:creationId xmlns:a16="http://schemas.microsoft.com/office/drawing/2014/main" id="{20296E95-9B0C-4EC1-9980-C3F4F6A53F21}"/>
              </a:ext>
            </a:extLst>
          </p:cNvPr>
          <p:cNvSpPr>
            <a:spLocks noGrp="1"/>
          </p:cNvSpPr>
          <p:nvPr>
            <p:ph type="title"/>
          </p:nvPr>
        </p:nvSpPr>
        <p:spPr>
          <a:xfrm>
            <a:off x="1289192" y="329896"/>
            <a:ext cx="5690432" cy="896474"/>
          </a:xfrm>
        </p:spPr>
        <p:txBody>
          <a:bodyPr/>
          <a:lstStyle/>
          <a:p>
            <a:pPr algn="l"/>
            <a:r>
              <a:rPr lang="es-ES" dirty="0"/>
              <a:t>Roles</a:t>
            </a:r>
            <a:endParaRPr lang="en-US" dirty="0"/>
          </a:p>
        </p:txBody>
      </p:sp>
    </p:spTree>
    <p:extLst>
      <p:ext uri="{BB962C8B-B14F-4D97-AF65-F5344CB8AC3E}">
        <p14:creationId xmlns:p14="http://schemas.microsoft.com/office/powerpoint/2010/main" val="1001949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20296E95-9B0C-4EC1-9980-C3F4F6A53F21}"/>
              </a:ext>
            </a:extLst>
          </p:cNvPr>
          <p:cNvSpPr>
            <a:spLocks noGrp="1"/>
          </p:cNvSpPr>
          <p:nvPr>
            <p:ph type="title"/>
          </p:nvPr>
        </p:nvSpPr>
        <p:spPr>
          <a:xfrm>
            <a:off x="1289192" y="329896"/>
            <a:ext cx="5690432" cy="896474"/>
          </a:xfrm>
        </p:spPr>
        <p:txBody>
          <a:bodyPr/>
          <a:lstStyle/>
          <a:p>
            <a:pPr algn="l"/>
            <a:r>
              <a:rPr lang="es-ES" dirty="0"/>
              <a:t>Roles</a:t>
            </a:r>
            <a:endParaRPr lang="en-US" dirty="0"/>
          </a:p>
        </p:txBody>
      </p:sp>
      <p:sp>
        <p:nvSpPr>
          <p:cNvPr id="14" name="Google Shape;98;p18"/>
          <p:cNvSpPr/>
          <p:nvPr/>
        </p:nvSpPr>
        <p:spPr>
          <a:xfrm>
            <a:off x="1872342" y="1420094"/>
            <a:ext cx="2619000" cy="4370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a:solidFill>
                <a:srgbClr val="3A3A3A"/>
              </a:solidFill>
              <a:latin typeface="Roboto"/>
              <a:ea typeface="Roboto"/>
              <a:cs typeface="Roboto"/>
              <a:sym typeface="Roboto"/>
            </a:endParaRPr>
          </a:p>
          <a:p>
            <a:pPr marL="0" lvl="0" indent="0" algn="l" rtl="0">
              <a:spcBef>
                <a:spcPts val="3600"/>
              </a:spcBef>
              <a:spcAft>
                <a:spcPts val="0"/>
              </a:spcAft>
              <a:buNone/>
            </a:pPr>
            <a:endParaRPr sz="1300">
              <a:solidFill>
                <a:srgbClr val="3A3A3A"/>
              </a:solidFill>
              <a:highlight>
                <a:srgbClr val="FFFFFF"/>
              </a:highlight>
            </a:endParaRPr>
          </a:p>
        </p:txBody>
      </p:sp>
      <p:sp>
        <p:nvSpPr>
          <p:cNvPr id="15" name="Google Shape;99;p18"/>
          <p:cNvSpPr txBox="1"/>
          <p:nvPr/>
        </p:nvSpPr>
        <p:spPr>
          <a:xfrm>
            <a:off x="1890942" y="1582694"/>
            <a:ext cx="2445600" cy="34017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s" sz="2000" b="1">
                <a:solidFill>
                  <a:srgbClr val="3A3A3A"/>
                </a:solidFill>
                <a:latin typeface="Roboto"/>
                <a:ea typeface="Roboto"/>
                <a:cs typeface="Roboto"/>
                <a:sym typeface="Roboto"/>
              </a:rPr>
              <a:t>Arquitectos</a:t>
            </a:r>
            <a:r>
              <a:rPr lang="es" sz="2000">
                <a:solidFill>
                  <a:srgbClr val="3A3A3A"/>
                </a:solidFill>
                <a:latin typeface="Roboto"/>
                <a:ea typeface="Roboto"/>
                <a:cs typeface="Roboto"/>
                <a:sym typeface="Roboto"/>
              </a:rPr>
              <a:t>:</a:t>
            </a:r>
            <a:endParaRPr sz="2000">
              <a:solidFill>
                <a:srgbClr val="3A3A3A"/>
              </a:solidFill>
              <a:latin typeface="Roboto"/>
              <a:ea typeface="Roboto"/>
              <a:cs typeface="Roboto"/>
              <a:sym typeface="Roboto"/>
            </a:endParaRPr>
          </a:p>
          <a:p>
            <a:pPr marL="0" lvl="0" indent="0" algn="ctr" rtl="0">
              <a:lnSpc>
                <a:spcPct val="100000"/>
              </a:lnSpc>
              <a:spcBef>
                <a:spcPts val="0"/>
              </a:spcBef>
              <a:spcAft>
                <a:spcPts val="0"/>
              </a:spcAft>
              <a:buNone/>
            </a:pPr>
            <a:endParaRPr sz="2000">
              <a:solidFill>
                <a:srgbClr val="3A3A3A"/>
              </a:solidFill>
              <a:latin typeface="Roboto"/>
              <a:ea typeface="Roboto"/>
              <a:cs typeface="Roboto"/>
              <a:sym typeface="Roboto"/>
            </a:endParaRPr>
          </a:p>
          <a:p>
            <a:pPr marL="0" lvl="0" indent="0" algn="ctr" rtl="0">
              <a:lnSpc>
                <a:spcPct val="100000"/>
              </a:lnSpc>
              <a:spcBef>
                <a:spcPts val="0"/>
              </a:spcBef>
              <a:spcAft>
                <a:spcPts val="0"/>
              </a:spcAft>
              <a:buNone/>
            </a:pPr>
            <a:r>
              <a:rPr lang="es" sz="1300">
                <a:solidFill>
                  <a:srgbClr val="3A3A3A"/>
                </a:solidFill>
                <a:latin typeface="Roboto"/>
                <a:ea typeface="Roboto"/>
                <a:cs typeface="Roboto"/>
                <a:sym typeface="Roboto"/>
              </a:rPr>
              <a:t> Las nueve certificaciones Architect están compuestas por tres niveles de certificación: Diseñadores de Arquitectura, Arquitectos de Dominio y Arquitectos Técnicos. Las certificaciones de especialización de Designer son la base de las certificaciones de Salesforce Domain Architect, el Certified Application Architect y el Certified System Architect.</a:t>
            </a:r>
            <a:endParaRPr sz="1300">
              <a:latin typeface="Roboto"/>
              <a:ea typeface="Roboto"/>
              <a:cs typeface="Roboto"/>
              <a:sym typeface="Roboto"/>
            </a:endParaRPr>
          </a:p>
        </p:txBody>
      </p:sp>
      <p:sp>
        <p:nvSpPr>
          <p:cNvPr id="16" name="Google Shape;100;p18"/>
          <p:cNvSpPr/>
          <p:nvPr/>
        </p:nvSpPr>
        <p:spPr>
          <a:xfrm>
            <a:off x="4846292" y="1420094"/>
            <a:ext cx="2619000" cy="43704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a:solidFill>
                <a:srgbClr val="3A3A3A"/>
              </a:solidFill>
              <a:latin typeface="Roboto"/>
              <a:ea typeface="Roboto"/>
              <a:cs typeface="Roboto"/>
              <a:sym typeface="Roboto"/>
            </a:endParaRPr>
          </a:p>
          <a:p>
            <a:pPr marL="0" lvl="0" indent="0" algn="l" rtl="0">
              <a:spcBef>
                <a:spcPts val="3600"/>
              </a:spcBef>
              <a:spcAft>
                <a:spcPts val="0"/>
              </a:spcAft>
              <a:buNone/>
            </a:pPr>
            <a:endParaRPr sz="1300">
              <a:solidFill>
                <a:srgbClr val="3A3A3A"/>
              </a:solidFill>
              <a:highlight>
                <a:srgbClr val="FFFFFF"/>
              </a:highlight>
            </a:endParaRPr>
          </a:p>
        </p:txBody>
      </p:sp>
      <p:sp>
        <p:nvSpPr>
          <p:cNvPr id="17" name="Google Shape;101;p18"/>
          <p:cNvSpPr txBox="1"/>
          <p:nvPr/>
        </p:nvSpPr>
        <p:spPr>
          <a:xfrm>
            <a:off x="4938942" y="1658894"/>
            <a:ext cx="2445600" cy="26628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s" sz="2000" b="1">
                <a:solidFill>
                  <a:srgbClr val="3A3A3A"/>
                </a:solidFill>
                <a:latin typeface="Roboto"/>
                <a:ea typeface="Roboto"/>
                <a:cs typeface="Roboto"/>
                <a:sym typeface="Roboto"/>
              </a:rPr>
              <a:t>Especialistas en implementación</a:t>
            </a:r>
            <a:r>
              <a:rPr lang="es" sz="2000">
                <a:solidFill>
                  <a:srgbClr val="3A3A3A"/>
                </a:solidFill>
                <a:latin typeface="Roboto"/>
                <a:ea typeface="Roboto"/>
                <a:cs typeface="Roboto"/>
                <a:sym typeface="Roboto"/>
              </a:rPr>
              <a:t>: </a:t>
            </a:r>
            <a:endParaRPr sz="2000">
              <a:solidFill>
                <a:srgbClr val="3A3A3A"/>
              </a:solidFill>
              <a:latin typeface="Roboto"/>
              <a:ea typeface="Roboto"/>
              <a:cs typeface="Roboto"/>
              <a:sym typeface="Roboto"/>
            </a:endParaRPr>
          </a:p>
          <a:p>
            <a:pPr marL="0" lvl="0" indent="0" algn="ctr" rtl="0">
              <a:lnSpc>
                <a:spcPct val="100000"/>
              </a:lnSpc>
              <a:spcBef>
                <a:spcPts val="3600"/>
              </a:spcBef>
              <a:spcAft>
                <a:spcPts val="3600"/>
              </a:spcAft>
              <a:buNone/>
            </a:pPr>
            <a:r>
              <a:rPr lang="es" sz="1300">
                <a:solidFill>
                  <a:srgbClr val="3A3A3A"/>
                </a:solidFill>
                <a:latin typeface="Roboto"/>
                <a:ea typeface="Roboto"/>
                <a:cs typeface="Roboto"/>
                <a:sym typeface="Roboto"/>
              </a:rPr>
              <a:t>Estas certificaciones reconocen a los profesionales capacitados para implementar las soluciones de CPQ (configuración, fijación de precios y creación de presupuestos) de Salesforce.</a:t>
            </a:r>
            <a:endParaRPr sz="1300">
              <a:latin typeface="Roboto"/>
              <a:ea typeface="Roboto"/>
              <a:cs typeface="Roboto"/>
              <a:sym typeface="Roboto"/>
            </a:endParaRPr>
          </a:p>
        </p:txBody>
      </p:sp>
      <p:sp>
        <p:nvSpPr>
          <p:cNvPr id="18" name="Google Shape;102;p18"/>
          <p:cNvSpPr/>
          <p:nvPr/>
        </p:nvSpPr>
        <p:spPr>
          <a:xfrm>
            <a:off x="7739742" y="1420094"/>
            <a:ext cx="2619000" cy="4370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a:solidFill>
                <a:srgbClr val="3A3A3A"/>
              </a:solidFill>
              <a:latin typeface="Roboto"/>
              <a:ea typeface="Roboto"/>
              <a:cs typeface="Roboto"/>
              <a:sym typeface="Roboto"/>
            </a:endParaRPr>
          </a:p>
          <a:p>
            <a:pPr marL="0" lvl="0" indent="0" algn="l" rtl="0">
              <a:spcBef>
                <a:spcPts val="3600"/>
              </a:spcBef>
              <a:spcAft>
                <a:spcPts val="0"/>
              </a:spcAft>
              <a:buNone/>
            </a:pPr>
            <a:endParaRPr sz="1300">
              <a:solidFill>
                <a:srgbClr val="3A3A3A"/>
              </a:solidFill>
              <a:highlight>
                <a:srgbClr val="FFFFFF"/>
              </a:highlight>
            </a:endParaRPr>
          </a:p>
        </p:txBody>
      </p:sp>
      <p:sp>
        <p:nvSpPr>
          <p:cNvPr id="19" name="Google Shape;103;p18"/>
          <p:cNvSpPr txBox="1"/>
          <p:nvPr/>
        </p:nvSpPr>
        <p:spPr>
          <a:xfrm>
            <a:off x="7767642" y="1735094"/>
            <a:ext cx="2445600" cy="27552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s" sz="2000" b="1">
                <a:solidFill>
                  <a:srgbClr val="3A3A3A"/>
                </a:solidFill>
                <a:latin typeface="Roboto"/>
                <a:ea typeface="Roboto"/>
                <a:cs typeface="Roboto"/>
                <a:sym typeface="Roboto"/>
              </a:rPr>
              <a:t>Marketers</a:t>
            </a:r>
            <a:endParaRPr sz="2000">
              <a:solidFill>
                <a:srgbClr val="3A3A3A"/>
              </a:solidFill>
              <a:latin typeface="Roboto"/>
              <a:ea typeface="Roboto"/>
              <a:cs typeface="Roboto"/>
              <a:sym typeface="Roboto"/>
            </a:endParaRPr>
          </a:p>
          <a:p>
            <a:pPr marL="0" lvl="0" indent="0" algn="ctr" rtl="0">
              <a:lnSpc>
                <a:spcPct val="100000"/>
              </a:lnSpc>
              <a:spcBef>
                <a:spcPts val="3600"/>
              </a:spcBef>
              <a:spcAft>
                <a:spcPts val="3600"/>
              </a:spcAft>
              <a:buNone/>
            </a:pPr>
            <a:r>
              <a:rPr lang="es" sz="1300">
                <a:solidFill>
                  <a:srgbClr val="3A3A3A"/>
                </a:solidFill>
                <a:latin typeface="Roboto"/>
                <a:ea typeface="Roboto"/>
                <a:cs typeface="Roboto"/>
                <a:sym typeface="Roboto"/>
              </a:rPr>
              <a:t> Estas credenciales de Salesforce evalúan la competencia en las capacidades de Salesforce Marketing Cloud, así como el conocimiento de las mejores prácticas de marketing para campañas de correo electrónico y redes sociales. </a:t>
            </a:r>
            <a:endParaRPr sz="1500">
              <a:latin typeface="Roboto"/>
              <a:ea typeface="Roboto"/>
              <a:cs typeface="Roboto"/>
              <a:sym typeface="Roboto"/>
            </a:endParaRPr>
          </a:p>
        </p:txBody>
      </p:sp>
    </p:spTree>
    <p:extLst>
      <p:ext uri="{BB962C8B-B14F-4D97-AF65-F5344CB8AC3E}">
        <p14:creationId xmlns:p14="http://schemas.microsoft.com/office/powerpoint/2010/main" val="1001949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20296E95-9B0C-4EC1-9980-C3F4F6A53F21}"/>
              </a:ext>
            </a:extLst>
          </p:cNvPr>
          <p:cNvSpPr>
            <a:spLocks noGrp="1"/>
          </p:cNvSpPr>
          <p:nvPr>
            <p:ph type="title"/>
          </p:nvPr>
        </p:nvSpPr>
        <p:spPr>
          <a:xfrm>
            <a:off x="1289192" y="329896"/>
            <a:ext cx="5690432" cy="896474"/>
          </a:xfrm>
        </p:spPr>
        <p:txBody>
          <a:bodyPr/>
          <a:lstStyle/>
          <a:p>
            <a:pPr algn="l"/>
            <a:r>
              <a:rPr lang="es-ES" dirty="0"/>
              <a:t>Roles</a:t>
            </a:r>
            <a:endParaRPr lang="en-US" dirty="0"/>
          </a:p>
        </p:txBody>
      </p:sp>
      <p:sp>
        <p:nvSpPr>
          <p:cNvPr id="9" name="Google Shape;109;p19"/>
          <p:cNvSpPr/>
          <p:nvPr/>
        </p:nvSpPr>
        <p:spPr>
          <a:xfrm>
            <a:off x="2547933" y="1285389"/>
            <a:ext cx="2759400" cy="4370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a:solidFill>
                <a:srgbClr val="3A3A3A"/>
              </a:solidFill>
              <a:latin typeface="Roboto"/>
              <a:ea typeface="Roboto"/>
              <a:cs typeface="Roboto"/>
              <a:sym typeface="Roboto"/>
            </a:endParaRPr>
          </a:p>
          <a:p>
            <a:pPr marL="0" lvl="0" indent="0" algn="l" rtl="0">
              <a:spcBef>
                <a:spcPts val="3600"/>
              </a:spcBef>
              <a:spcAft>
                <a:spcPts val="0"/>
              </a:spcAft>
              <a:buNone/>
            </a:pPr>
            <a:endParaRPr sz="1300">
              <a:solidFill>
                <a:srgbClr val="3A3A3A"/>
              </a:solidFill>
              <a:highlight>
                <a:srgbClr val="FFFFFF"/>
              </a:highlight>
            </a:endParaRPr>
          </a:p>
        </p:txBody>
      </p:sp>
      <p:sp>
        <p:nvSpPr>
          <p:cNvPr id="10" name="Google Shape;110;p19"/>
          <p:cNvSpPr txBox="1"/>
          <p:nvPr/>
        </p:nvSpPr>
        <p:spPr>
          <a:xfrm>
            <a:off x="2685633" y="1774989"/>
            <a:ext cx="2445600" cy="31554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s" sz="2000" b="1">
                <a:solidFill>
                  <a:srgbClr val="3A3A3A"/>
                </a:solidFill>
                <a:latin typeface="Roboto"/>
                <a:ea typeface="Roboto"/>
                <a:cs typeface="Roboto"/>
                <a:sym typeface="Roboto"/>
              </a:rPr>
              <a:t>Expertos en Pardot</a:t>
            </a:r>
            <a:endParaRPr sz="2000">
              <a:solidFill>
                <a:srgbClr val="3A3A3A"/>
              </a:solidFill>
              <a:latin typeface="Roboto"/>
              <a:ea typeface="Roboto"/>
              <a:cs typeface="Roboto"/>
              <a:sym typeface="Roboto"/>
            </a:endParaRPr>
          </a:p>
          <a:p>
            <a:pPr marL="0" lvl="0" indent="0" algn="ctr" rtl="0">
              <a:lnSpc>
                <a:spcPct val="100000"/>
              </a:lnSpc>
              <a:spcBef>
                <a:spcPts val="3600"/>
              </a:spcBef>
              <a:spcAft>
                <a:spcPts val="3600"/>
              </a:spcAft>
              <a:buNone/>
            </a:pPr>
            <a:r>
              <a:rPr lang="es" sz="1300">
                <a:solidFill>
                  <a:srgbClr val="3A3A3A"/>
                </a:solidFill>
                <a:latin typeface="Roboto"/>
                <a:ea typeface="Roboto"/>
                <a:cs typeface="Roboto"/>
                <a:sym typeface="Roboto"/>
              </a:rPr>
              <a:t> Las certificaciones Pardot están dirigida a profesionales que administran flujos de trabajo de marketing (construcción, diseño, implementación) en la plataforma Pardot. Incluyen el certificado Salesforce Certified Pardot Consultant y al certificado Salesforce Certified Pardot Specialist.</a:t>
            </a:r>
            <a:endParaRPr>
              <a:latin typeface="Roboto"/>
              <a:ea typeface="Roboto"/>
              <a:cs typeface="Roboto"/>
              <a:sym typeface="Roboto"/>
            </a:endParaRPr>
          </a:p>
        </p:txBody>
      </p:sp>
      <p:sp>
        <p:nvSpPr>
          <p:cNvPr id="11" name="Google Shape;111;p19"/>
          <p:cNvSpPr/>
          <p:nvPr/>
        </p:nvSpPr>
        <p:spPr>
          <a:xfrm>
            <a:off x="6357933" y="1285389"/>
            <a:ext cx="2759400" cy="4370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a:solidFill>
                <a:srgbClr val="3A3A3A"/>
              </a:solidFill>
              <a:latin typeface="Roboto"/>
              <a:ea typeface="Roboto"/>
              <a:cs typeface="Roboto"/>
              <a:sym typeface="Roboto"/>
            </a:endParaRPr>
          </a:p>
          <a:p>
            <a:pPr marL="0" lvl="0" indent="0" algn="l" rtl="0">
              <a:spcBef>
                <a:spcPts val="3600"/>
              </a:spcBef>
              <a:spcAft>
                <a:spcPts val="0"/>
              </a:spcAft>
              <a:buNone/>
            </a:pPr>
            <a:endParaRPr sz="1300">
              <a:solidFill>
                <a:srgbClr val="3A3A3A"/>
              </a:solidFill>
              <a:highlight>
                <a:srgbClr val="FFFFFF"/>
              </a:highlight>
            </a:endParaRPr>
          </a:p>
        </p:txBody>
      </p:sp>
      <p:sp>
        <p:nvSpPr>
          <p:cNvPr id="12" name="Google Shape;112;p19"/>
          <p:cNvSpPr txBox="1"/>
          <p:nvPr/>
        </p:nvSpPr>
        <p:spPr>
          <a:xfrm>
            <a:off x="6526133" y="1752789"/>
            <a:ext cx="2445600" cy="33555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s" sz="2000" b="1">
                <a:solidFill>
                  <a:srgbClr val="3A3A3A"/>
                </a:solidFill>
                <a:latin typeface="Roboto"/>
                <a:ea typeface="Roboto"/>
                <a:cs typeface="Roboto"/>
                <a:sym typeface="Roboto"/>
              </a:rPr>
              <a:t>Consultores</a:t>
            </a:r>
            <a:r>
              <a:rPr lang="es" sz="2000">
                <a:solidFill>
                  <a:srgbClr val="3A3A3A"/>
                </a:solidFill>
                <a:latin typeface="Roboto"/>
                <a:ea typeface="Roboto"/>
                <a:cs typeface="Roboto"/>
                <a:sym typeface="Roboto"/>
              </a:rPr>
              <a:t>: </a:t>
            </a:r>
            <a:endParaRPr sz="2000">
              <a:solidFill>
                <a:srgbClr val="3A3A3A"/>
              </a:solidFill>
              <a:latin typeface="Roboto"/>
              <a:ea typeface="Roboto"/>
              <a:cs typeface="Roboto"/>
              <a:sym typeface="Roboto"/>
            </a:endParaRPr>
          </a:p>
          <a:p>
            <a:pPr marL="0" lvl="0" indent="0" algn="ctr" rtl="0">
              <a:lnSpc>
                <a:spcPct val="100000"/>
              </a:lnSpc>
              <a:spcBef>
                <a:spcPts val="3600"/>
              </a:spcBef>
              <a:spcAft>
                <a:spcPts val="3600"/>
              </a:spcAft>
              <a:buNone/>
            </a:pPr>
            <a:r>
              <a:rPr lang="es" sz="1300">
                <a:solidFill>
                  <a:srgbClr val="3A3A3A"/>
                </a:solidFill>
                <a:latin typeface="Roboto"/>
                <a:ea typeface="Roboto"/>
                <a:cs typeface="Roboto"/>
                <a:sym typeface="Roboto"/>
              </a:rPr>
              <a:t>Estas certificaciones de Salesforce para consultores de marketing y ventas demuestran la capacidad para combinar la experiencia técnica en productos específicos de Salesforce, con la experiencia en la aplicación de ese conocimiento para resolver desafíos empresariales del mundo real en un rol orientado al cliente.</a:t>
            </a:r>
            <a:endParaRPr sz="1600">
              <a:latin typeface="Roboto"/>
              <a:ea typeface="Roboto"/>
              <a:cs typeface="Roboto"/>
              <a:sym typeface="Roboto"/>
            </a:endParaRPr>
          </a:p>
        </p:txBody>
      </p:sp>
    </p:spTree>
    <p:extLst>
      <p:ext uri="{BB962C8B-B14F-4D97-AF65-F5344CB8AC3E}">
        <p14:creationId xmlns:p14="http://schemas.microsoft.com/office/powerpoint/2010/main" val="1001949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20296E95-9B0C-4EC1-9980-C3F4F6A53F21}"/>
              </a:ext>
            </a:extLst>
          </p:cNvPr>
          <p:cNvSpPr>
            <a:spLocks noGrp="1"/>
          </p:cNvSpPr>
          <p:nvPr>
            <p:ph type="title"/>
          </p:nvPr>
        </p:nvSpPr>
        <p:spPr>
          <a:xfrm>
            <a:off x="1289192" y="329896"/>
            <a:ext cx="5690432" cy="896474"/>
          </a:xfrm>
        </p:spPr>
        <p:txBody>
          <a:bodyPr/>
          <a:lstStyle/>
          <a:p>
            <a:pPr algn="l"/>
            <a:r>
              <a:rPr lang="es-ES" dirty="0"/>
              <a:t>Roles</a:t>
            </a:r>
            <a:endParaRPr lang="en-US" dirty="0"/>
          </a:p>
        </p:txBody>
      </p:sp>
      <p:pic>
        <p:nvPicPr>
          <p:cNvPr id="7" name="Google Shape;117;p20"/>
          <p:cNvPicPr preferRelativeResize="0"/>
          <p:nvPr/>
        </p:nvPicPr>
        <p:blipFill>
          <a:blip r:embed="rId2">
            <a:alphaModFix/>
          </a:blip>
          <a:stretch>
            <a:fillRect/>
          </a:stretch>
        </p:blipFill>
        <p:spPr>
          <a:xfrm>
            <a:off x="2852574" y="0"/>
            <a:ext cx="8865600" cy="6858000"/>
          </a:xfrm>
          <a:prstGeom prst="rect">
            <a:avLst/>
          </a:prstGeom>
          <a:noFill/>
          <a:ln>
            <a:noFill/>
          </a:ln>
        </p:spPr>
      </p:pic>
    </p:spTree>
    <p:extLst>
      <p:ext uri="{BB962C8B-B14F-4D97-AF65-F5344CB8AC3E}">
        <p14:creationId xmlns:p14="http://schemas.microsoft.com/office/powerpoint/2010/main" val="10019495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7BD93-A683-8329-EE7A-3086257183F7}"/>
              </a:ext>
            </a:extLst>
          </p:cNvPr>
          <p:cNvSpPr>
            <a:spLocks noGrp="1"/>
          </p:cNvSpPr>
          <p:nvPr>
            <p:ph type="title"/>
          </p:nvPr>
        </p:nvSpPr>
        <p:spPr>
          <a:xfrm>
            <a:off x="256423" y="2284492"/>
            <a:ext cx="11679154" cy="814865"/>
          </a:xfrm>
        </p:spPr>
        <p:txBody>
          <a:bodyPr vert="horz" lIns="0" tIns="0" rIns="0" bIns="0" rtlCol="0" anchor="b">
            <a:noAutofit/>
          </a:bodyPr>
          <a:lstStyle/>
          <a:p>
            <a:pPr marL="457200" indent="-457200">
              <a:buFont typeface="Arial" panose="020B0604020202020204" pitchFamily="34" charset="0"/>
              <a:buChar char="•"/>
            </a:pPr>
            <a:r>
              <a:rPr lang="en-US" altLang="zh-CN" sz="3600" dirty="0" err="1"/>
              <a:t>Ejercicio</a:t>
            </a:r>
            <a:r>
              <a:rPr lang="en-US" altLang="zh-CN" sz="3600" dirty="0"/>
              <a:t> 2.5. </a:t>
            </a:r>
            <a:br>
              <a:rPr lang="en-US" altLang="zh-CN" sz="2800" dirty="0"/>
            </a:br>
            <a:r>
              <a:rPr lang="en-US" altLang="zh-CN" sz="2800" dirty="0"/>
              <a:t> </a:t>
            </a:r>
            <a:br>
              <a:rPr lang="en-US" altLang="zh-CN" sz="2800" dirty="0"/>
            </a:br>
            <a:br>
              <a:rPr lang="en-US" altLang="zh-CN" sz="4000" dirty="0"/>
            </a:br>
            <a:endParaRPr lang="x-none" sz="2800" dirty="0"/>
          </a:p>
        </p:txBody>
      </p:sp>
      <p:pic>
        <p:nvPicPr>
          <p:cNvPr id="9" name="Picture Placeholder 8" descr="Person in the conference room">
            <a:extLst>
              <a:ext uri="{FF2B5EF4-FFF2-40B4-BE49-F238E27FC236}">
                <a16:creationId xmlns:a16="http://schemas.microsoft.com/office/drawing/2014/main" id="{2F77B77C-17EF-1F1F-607C-DF116160F252}"/>
              </a:ext>
              <a:ext uri="{C183D7F6-B498-43B3-948B-1728B52AA6E4}">
                <adec:decorative xmlns:adec="http://schemas.microsoft.com/office/drawing/2017/decorative" val="0"/>
              </a:ext>
            </a:extLst>
          </p:cNvPr>
          <p:cNvPicPr>
            <a:picLocks noGrp="1" noChangeAspect="1"/>
          </p:cNvPicPr>
          <p:nvPr>
            <p:ph type="pic" sz="quarter" idx="19"/>
          </p:nvPr>
        </p:nvPicPr>
        <p:blipFill>
          <a:blip r:embed="rId2" cstate="screen">
            <a:extLst>
              <a:ext uri="{28A0092B-C50C-407E-A947-70E740481C1C}">
                <a14:useLocalDpi xmlns:a14="http://schemas.microsoft.com/office/drawing/2010/main"/>
              </a:ext>
            </a:extLst>
          </a:blip>
          <a:srcRect l="2" r="2"/>
          <a:stretch/>
        </p:blipFill>
        <p:spPr>
          <a:xfrm>
            <a:off x="9333667" y="3571976"/>
            <a:ext cx="2694211" cy="3322768"/>
          </a:xfrm>
          <a:blipFill rotWithShape="0">
            <a:blip r:embed="rId3" cstate="screen">
              <a:extLst>
                <a:ext uri="{28A0092B-C50C-407E-A947-70E740481C1C}">
                  <a14:useLocalDpi xmlns:a14="http://schemas.microsoft.com/office/drawing/2010/main"/>
                </a:ext>
              </a:extLst>
            </a:blip>
            <a:srcRect/>
            <a:stretch>
              <a:fillRect/>
            </a:stretch>
          </a:blipFill>
        </p:spPr>
      </p:pic>
      <p:sp>
        <p:nvSpPr>
          <p:cNvPr id="3" name="Rectángulo 2">
            <a:extLst>
              <a:ext uri="{FF2B5EF4-FFF2-40B4-BE49-F238E27FC236}">
                <a16:creationId xmlns:a16="http://schemas.microsoft.com/office/drawing/2014/main" id="{5E6B0F01-F1FC-4E04-86F4-262D31E359BD}"/>
              </a:ext>
            </a:extLst>
          </p:cNvPr>
          <p:cNvSpPr/>
          <p:nvPr/>
        </p:nvSpPr>
        <p:spPr>
          <a:xfrm>
            <a:off x="445476" y="1970118"/>
            <a:ext cx="10574215" cy="1107996"/>
          </a:xfrm>
          <a:prstGeom prst="rect">
            <a:avLst/>
          </a:prstGeom>
        </p:spPr>
        <p:txBody>
          <a:bodyPr wrap="square">
            <a:spAutoFit/>
          </a:bodyPr>
          <a:lstStyle/>
          <a:p>
            <a:pPr marL="342900" indent="-342900">
              <a:lnSpc>
                <a:spcPct val="200000"/>
              </a:lnSpc>
              <a:buFont typeface="Arial" panose="020B0604020202020204" pitchFamily="34" charset="0"/>
              <a:buChar char="•"/>
            </a:pPr>
            <a:r>
              <a:rPr lang="es-ES_tradnl" altLang="zh-CN" sz="2400" dirty="0" err="1"/>
              <a:t>Traihead</a:t>
            </a:r>
            <a:r>
              <a:rPr lang="es-ES_tradnl" altLang="zh-CN" sz="2400" dirty="0"/>
              <a:t> en entorno de desarrolladores </a:t>
            </a:r>
            <a:endParaRPr lang="es-ES" dirty="0"/>
          </a:p>
          <a:p>
            <a:pPr marL="342900" indent="-342900">
              <a:buFontTx/>
              <a:buChar char="-"/>
            </a:pPr>
            <a:endParaRPr lang="es-ES" dirty="0"/>
          </a:p>
        </p:txBody>
      </p:sp>
      <p:pic>
        <p:nvPicPr>
          <p:cNvPr id="6" name="Google Shape;169;p25"/>
          <p:cNvPicPr preferRelativeResize="0"/>
          <p:nvPr/>
        </p:nvPicPr>
        <p:blipFill>
          <a:blip r:embed="rId4">
            <a:alphaModFix/>
          </a:blip>
          <a:stretch>
            <a:fillRect/>
          </a:stretch>
        </p:blipFill>
        <p:spPr>
          <a:xfrm>
            <a:off x="3328808" y="3238934"/>
            <a:ext cx="4098475" cy="3246218"/>
          </a:xfrm>
          <a:prstGeom prst="rect">
            <a:avLst/>
          </a:prstGeom>
          <a:noFill/>
          <a:ln>
            <a:noFill/>
          </a:ln>
        </p:spPr>
      </p:pic>
    </p:spTree>
    <p:extLst>
      <p:ext uri="{BB962C8B-B14F-4D97-AF65-F5344CB8AC3E}">
        <p14:creationId xmlns:p14="http://schemas.microsoft.com/office/powerpoint/2010/main" val="3856340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27957" y="0"/>
            <a:ext cx="2476716" cy="850232"/>
          </a:xfrm>
        </p:spPr>
        <p:txBody>
          <a:bodyPr/>
          <a:lstStyle/>
          <a:p>
            <a:r>
              <a:rPr lang="en-US" dirty="0" err="1"/>
              <a:t>Glosario</a:t>
            </a:r>
            <a:endParaRPr lang="en-US" dirty="0"/>
          </a:p>
        </p:txBody>
      </p:sp>
      <p:sp>
        <p:nvSpPr>
          <p:cNvPr id="6" name="Rectángulo 5">
            <a:extLst>
              <a:ext uri="{FF2B5EF4-FFF2-40B4-BE49-F238E27FC236}">
                <a16:creationId xmlns:a16="http://schemas.microsoft.com/office/drawing/2014/main" id="{CDC7EA74-9034-4BCD-AAA8-B343DC040148}"/>
              </a:ext>
            </a:extLst>
          </p:cNvPr>
          <p:cNvSpPr/>
          <p:nvPr/>
        </p:nvSpPr>
        <p:spPr>
          <a:xfrm>
            <a:off x="827956" y="1273185"/>
            <a:ext cx="10449643" cy="5601533"/>
          </a:xfrm>
          <a:prstGeom prst="rect">
            <a:avLst/>
          </a:prstGeom>
        </p:spPr>
        <p:txBody>
          <a:bodyPr wrap="square">
            <a:spAutoFit/>
          </a:bodyPr>
          <a:lstStyle/>
          <a:p>
            <a:r>
              <a:rPr lang="es-ES" sz="2000" b="1" dirty="0"/>
              <a:t>Conceptos Generales</a:t>
            </a:r>
          </a:p>
          <a:p>
            <a:pPr>
              <a:buFont typeface="Arial" panose="020B0604020202020204" pitchFamily="34" charset="0"/>
              <a:buChar char="•"/>
            </a:pPr>
            <a:r>
              <a:rPr lang="es-ES" sz="2000" b="1" dirty="0"/>
              <a:t>Salesforce</a:t>
            </a:r>
            <a:r>
              <a:rPr lang="es-ES" sz="2000" dirty="0"/>
              <a:t>: Plataforma CRM (</a:t>
            </a:r>
            <a:r>
              <a:rPr lang="es-ES" sz="2000" dirty="0" err="1"/>
              <a:t>Customer</a:t>
            </a:r>
            <a:r>
              <a:rPr lang="es-ES" sz="2000" dirty="0"/>
              <a:t> </a:t>
            </a:r>
            <a:r>
              <a:rPr lang="es-ES" sz="2000" dirty="0" err="1"/>
              <a:t>Relationship</a:t>
            </a:r>
            <a:r>
              <a:rPr lang="es-ES" sz="2000" dirty="0"/>
              <a:t> Management) basada en la nube que ayuda a gestionar relaciones con clientes, ventas y soporte.</a:t>
            </a:r>
          </a:p>
          <a:p>
            <a:pPr>
              <a:buFont typeface="Arial" panose="020B0604020202020204" pitchFamily="34" charset="0"/>
              <a:buChar char="•"/>
            </a:pPr>
            <a:r>
              <a:rPr lang="es-ES" sz="2000" b="1" dirty="0" err="1"/>
              <a:t>Org</a:t>
            </a:r>
            <a:r>
              <a:rPr lang="es-ES" sz="2000" b="1" dirty="0"/>
              <a:t> (Organización)</a:t>
            </a:r>
            <a:r>
              <a:rPr lang="es-ES" sz="2000" dirty="0"/>
              <a:t>: Tu instancia o entorno de Salesforce; es donde resides tu configuración y datos.</a:t>
            </a:r>
          </a:p>
          <a:p>
            <a:pPr>
              <a:buFont typeface="Arial" panose="020B0604020202020204" pitchFamily="34" charset="0"/>
              <a:buChar char="•"/>
            </a:pPr>
            <a:r>
              <a:rPr lang="es-ES" sz="2000" b="1" dirty="0"/>
              <a:t>App (Aplicación)</a:t>
            </a:r>
            <a:r>
              <a:rPr lang="es-ES" sz="2000" dirty="0"/>
              <a:t>: Conjunto de pestañas y objetos agrupados para una función específica (por ejemplo, “Ventas” o “Servicio”).</a:t>
            </a:r>
          </a:p>
          <a:p>
            <a:pPr>
              <a:buFont typeface="Arial" panose="020B0604020202020204" pitchFamily="34" charset="0"/>
              <a:buChar char="•"/>
            </a:pPr>
            <a:r>
              <a:rPr lang="es-ES" sz="2000" b="1" dirty="0" err="1"/>
              <a:t>Tab</a:t>
            </a:r>
            <a:r>
              <a:rPr lang="es-ES" sz="2000" b="1" dirty="0"/>
              <a:t> (Pestaña)</a:t>
            </a:r>
            <a:r>
              <a:rPr lang="es-ES" sz="2000" dirty="0"/>
              <a:t>: Acceso directo a objetos, páginas o funcionalidades dentro de una app.</a:t>
            </a:r>
          </a:p>
          <a:p>
            <a:pPr>
              <a:buFont typeface="Arial" panose="020B0604020202020204" pitchFamily="34" charset="0"/>
              <a:buChar char="•"/>
            </a:pPr>
            <a:endParaRPr lang="es-ES" sz="2000" dirty="0"/>
          </a:p>
          <a:p>
            <a:r>
              <a:rPr lang="es-ES" sz="2000" b="1" dirty="0"/>
              <a:t>Datos y Objetos</a:t>
            </a:r>
          </a:p>
          <a:p>
            <a:r>
              <a:rPr lang="es-ES" sz="2000" b="1" dirty="0"/>
              <a:t>Objeto (</a:t>
            </a:r>
            <a:r>
              <a:rPr lang="es-ES" sz="2000" b="1" dirty="0" err="1"/>
              <a:t>Object</a:t>
            </a:r>
            <a:r>
              <a:rPr lang="es-ES" sz="2000" b="1" dirty="0"/>
              <a:t>)</a:t>
            </a:r>
            <a:r>
              <a:rPr lang="es-ES" sz="2000" dirty="0"/>
              <a:t>: Tabla de base de datos que almacena información (por ejemplo, </a:t>
            </a:r>
            <a:r>
              <a:rPr lang="es-ES" sz="2000" i="1" dirty="0" err="1"/>
              <a:t>Account</a:t>
            </a:r>
            <a:r>
              <a:rPr lang="es-ES" sz="2000" dirty="0"/>
              <a:t>, </a:t>
            </a:r>
            <a:r>
              <a:rPr lang="es-ES" sz="2000" i="1" dirty="0" err="1"/>
              <a:t>Contact</a:t>
            </a:r>
            <a:r>
              <a:rPr lang="es-ES" sz="2000" dirty="0"/>
              <a:t>, </a:t>
            </a:r>
            <a:r>
              <a:rPr lang="es-ES" sz="2000" i="1" dirty="0" err="1"/>
              <a:t>Opportunity</a:t>
            </a:r>
            <a:r>
              <a:rPr lang="es-ES" sz="2000" dirty="0"/>
              <a:t>).</a:t>
            </a:r>
          </a:p>
          <a:p>
            <a:r>
              <a:rPr lang="es-ES" sz="2000" b="1" dirty="0"/>
              <a:t>Registro (</a:t>
            </a:r>
            <a:r>
              <a:rPr lang="es-ES" sz="2000" b="1" dirty="0" err="1"/>
              <a:t>Record</a:t>
            </a:r>
            <a:r>
              <a:rPr lang="es-ES" sz="2000" b="1" dirty="0"/>
              <a:t>)</a:t>
            </a:r>
            <a:r>
              <a:rPr lang="es-ES" sz="2000" dirty="0"/>
              <a:t>: Fila individual dentro de un objeto (por ejemplo, un cliente específico).</a:t>
            </a:r>
          </a:p>
          <a:p>
            <a:r>
              <a:rPr lang="es-ES" sz="2000" b="1" dirty="0"/>
              <a:t>Campo (Field)</a:t>
            </a:r>
            <a:r>
              <a:rPr lang="es-ES" sz="2000" dirty="0"/>
              <a:t>: Columna dentro de un objeto; define un tipo de dato (nombre, correo, monto, etc.).</a:t>
            </a:r>
          </a:p>
          <a:p>
            <a:r>
              <a:rPr lang="es-ES" sz="2000" b="1" dirty="0"/>
              <a:t>Relación (</a:t>
            </a:r>
            <a:r>
              <a:rPr lang="es-ES" sz="2000" b="1" dirty="0" err="1"/>
              <a:t>Relationship</a:t>
            </a:r>
            <a:r>
              <a:rPr lang="es-ES" sz="2000" b="1" dirty="0"/>
              <a:t>)</a:t>
            </a:r>
            <a:r>
              <a:rPr lang="es-ES" sz="2000" dirty="0"/>
              <a:t>: Conexión entre objetos (por ejemplo, un </a:t>
            </a:r>
            <a:r>
              <a:rPr lang="es-ES" sz="2000" i="1" dirty="0" err="1"/>
              <a:t>Contact</a:t>
            </a:r>
            <a:r>
              <a:rPr lang="es-ES" sz="2000" dirty="0"/>
              <a:t> pertenece a una </a:t>
            </a:r>
            <a:r>
              <a:rPr lang="es-ES" sz="2000" i="1" dirty="0" err="1"/>
              <a:t>Account</a:t>
            </a:r>
            <a:r>
              <a:rPr lang="es-ES" sz="2000" dirty="0"/>
              <a:t>).</a:t>
            </a:r>
          </a:p>
          <a:p>
            <a:pPr>
              <a:buFont typeface="Arial" panose="020B0604020202020204" pitchFamily="34" charset="0"/>
              <a:buChar char="•"/>
            </a:pPr>
            <a:endParaRPr lang="es-ES" dirty="0"/>
          </a:p>
        </p:txBody>
      </p:sp>
    </p:spTree>
    <p:extLst>
      <p:ext uri="{BB962C8B-B14F-4D97-AF65-F5344CB8AC3E}">
        <p14:creationId xmlns:p14="http://schemas.microsoft.com/office/powerpoint/2010/main" val="1059733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27957" y="0"/>
            <a:ext cx="2476716" cy="850232"/>
          </a:xfrm>
        </p:spPr>
        <p:txBody>
          <a:bodyPr/>
          <a:lstStyle/>
          <a:p>
            <a:r>
              <a:rPr lang="en-US" dirty="0" err="1"/>
              <a:t>Glosario</a:t>
            </a:r>
            <a:endParaRPr lang="en-US" dirty="0"/>
          </a:p>
        </p:txBody>
      </p:sp>
      <p:sp>
        <p:nvSpPr>
          <p:cNvPr id="6" name="Rectángulo 5">
            <a:extLst>
              <a:ext uri="{FF2B5EF4-FFF2-40B4-BE49-F238E27FC236}">
                <a16:creationId xmlns:a16="http://schemas.microsoft.com/office/drawing/2014/main" id="{CDC7EA74-9034-4BCD-AAA8-B343DC040148}"/>
              </a:ext>
            </a:extLst>
          </p:cNvPr>
          <p:cNvSpPr/>
          <p:nvPr/>
        </p:nvSpPr>
        <p:spPr>
          <a:xfrm>
            <a:off x="827956" y="1273185"/>
            <a:ext cx="10449643" cy="5909310"/>
          </a:xfrm>
          <a:prstGeom prst="rect">
            <a:avLst/>
          </a:prstGeom>
        </p:spPr>
        <p:txBody>
          <a:bodyPr wrap="square">
            <a:spAutoFit/>
          </a:bodyPr>
          <a:lstStyle/>
          <a:p>
            <a:r>
              <a:rPr lang="es-ES" sz="2000" b="1" dirty="0"/>
              <a:t>Datos y Objetos</a:t>
            </a:r>
          </a:p>
          <a:p>
            <a:r>
              <a:rPr lang="es-ES" sz="2000" b="1" dirty="0"/>
              <a:t>Objeto (</a:t>
            </a:r>
            <a:r>
              <a:rPr lang="es-ES" sz="2000" b="1" dirty="0" err="1"/>
              <a:t>Object</a:t>
            </a:r>
            <a:r>
              <a:rPr lang="es-ES" sz="2000" b="1" dirty="0"/>
              <a:t>)</a:t>
            </a:r>
            <a:r>
              <a:rPr lang="es-ES" sz="2000" dirty="0"/>
              <a:t>: Tabla de base de datos que almacena información (por ejemplo, </a:t>
            </a:r>
            <a:r>
              <a:rPr lang="es-ES" sz="2000" i="1" dirty="0" err="1"/>
              <a:t>Account</a:t>
            </a:r>
            <a:r>
              <a:rPr lang="es-ES" sz="2000" dirty="0"/>
              <a:t>, </a:t>
            </a:r>
            <a:r>
              <a:rPr lang="es-ES" sz="2000" i="1" dirty="0" err="1"/>
              <a:t>Contact</a:t>
            </a:r>
            <a:r>
              <a:rPr lang="es-ES" sz="2000" dirty="0"/>
              <a:t>, </a:t>
            </a:r>
            <a:r>
              <a:rPr lang="es-ES" sz="2000" i="1" dirty="0" err="1"/>
              <a:t>Opportunity</a:t>
            </a:r>
            <a:r>
              <a:rPr lang="es-ES" sz="2000" dirty="0"/>
              <a:t>).</a:t>
            </a:r>
          </a:p>
          <a:p>
            <a:r>
              <a:rPr lang="es-ES" sz="2000" b="1" dirty="0"/>
              <a:t>Registro (</a:t>
            </a:r>
            <a:r>
              <a:rPr lang="es-ES" sz="2000" b="1" dirty="0" err="1"/>
              <a:t>Record</a:t>
            </a:r>
            <a:r>
              <a:rPr lang="es-ES" sz="2000" b="1" dirty="0"/>
              <a:t>)</a:t>
            </a:r>
            <a:r>
              <a:rPr lang="es-ES" sz="2000" dirty="0"/>
              <a:t>: Fila individual dentro de un objeto (por ejemplo, un cliente específico).</a:t>
            </a:r>
          </a:p>
          <a:p>
            <a:r>
              <a:rPr lang="es-ES" sz="2000" b="1" dirty="0"/>
              <a:t>Campo (Field)</a:t>
            </a:r>
            <a:r>
              <a:rPr lang="es-ES" sz="2000" dirty="0"/>
              <a:t>: Columna dentro de un objeto; define un tipo de dato (nombre, correo, monto, etc.).</a:t>
            </a:r>
          </a:p>
          <a:p>
            <a:r>
              <a:rPr lang="es-ES" sz="2000" b="1" dirty="0"/>
              <a:t>Relación (</a:t>
            </a:r>
            <a:r>
              <a:rPr lang="es-ES" sz="2000" b="1" dirty="0" err="1"/>
              <a:t>Relationship</a:t>
            </a:r>
            <a:r>
              <a:rPr lang="es-ES" sz="2000" b="1" dirty="0"/>
              <a:t>)</a:t>
            </a:r>
            <a:r>
              <a:rPr lang="es-ES" sz="2000" dirty="0"/>
              <a:t>: Conexión entre objetos (por ejemplo, un </a:t>
            </a:r>
            <a:r>
              <a:rPr lang="es-ES" sz="2000" i="1" dirty="0" err="1"/>
              <a:t>Contact</a:t>
            </a:r>
            <a:r>
              <a:rPr lang="es-ES" sz="2000" dirty="0"/>
              <a:t> pertenece a una </a:t>
            </a:r>
            <a:r>
              <a:rPr lang="es-ES" sz="2000" i="1" dirty="0" err="1"/>
              <a:t>Account</a:t>
            </a:r>
            <a:r>
              <a:rPr lang="es-ES" sz="2000" dirty="0"/>
              <a:t>).</a:t>
            </a:r>
          </a:p>
          <a:p>
            <a:pPr>
              <a:buFont typeface="Arial" panose="020B0604020202020204" pitchFamily="34" charset="0"/>
              <a:buChar char="•"/>
            </a:pPr>
            <a:endParaRPr lang="es-ES" sz="2000" dirty="0"/>
          </a:p>
          <a:p>
            <a:r>
              <a:rPr lang="es-ES" sz="2000" b="1" dirty="0"/>
              <a:t>Automatización</a:t>
            </a:r>
          </a:p>
          <a:p>
            <a:r>
              <a:rPr lang="es-ES" sz="2000" b="1" dirty="0" err="1"/>
              <a:t>Workflow</a:t>
            </a:r>
            <a:r>
              <a:rPr lang="es-ES" sz="2000" b="1" dirty="0"/>
              <a:t> Rule</a:t>
            </a:r>
            <a:r>
              <a:rPr lang="es-ES" sz="2000" dirty="0"/>
              <a:t>: Regla que automatiza tareas simples (como enviar correos o actualizar campos).</a:t>
            </a:r>
          </a:p>
          <a:p>
            <a:r>
              <a:rPr lang="es-ES" sz="2000" b="1" dirty="0" err="1"/>
              <a:t>Process</a:t>
            </a:r>
            <a:r>
              <a:rPr lang="es-ES" sz="2000" b="1" dirty="0"/>
              <a:t> </a:t>
            </a:r>
            <a:r>
              <a:rPr lang="es-ES" sz="2000" b="1" dirty="0" err="1"/>
              <a:t>Builder</a:t>
            </a:r>
            <a:r>
              <a:rPr lang="es-ES" sz="2000" dirty="0"/>
              <a:t>: Herramienta visual para crear automatizaciones más avanzadas sin código.</a:t>
            </a:r>
          </a:p>
          <a:p>
            <a:r>
              <a:rPr lang="es-ES" sz="2000" b="1" dirty="0"/>
              <a:t>Flow (Flujo)</a:t>
            </a:r>
            <a:r>
              <a:rPr lang="es-ES" sz="2000" dirty="0"/>
              <a:t>: Herramienta moderna de automatización que reemplaza </a:t>
            </a:r>
            <a:r>
              <a:rPr lang="es-ES" sz="2000" dirty="0" err="1"/>
              <a:t>Workflow</a:t>
            </a:r>
            <a:r>
              <a:rPr lang="es-ES" sz="2000" dirty="0"/>
              <a:t> y </a:t>
            </a:r>
            <a:r>
              <a:rPr lang="es-ES" sz="2000" dirty="0" err="1"/>
              <a:t>Process</a:t>
            </a:r>
            <a:r>
              <a:rPr lang="es-ES" sz="2000" dirty="0"/>
              <a:t> </a:t>
            </a:r>
            <a:r>
              <a:rPr lang="es-ES" sz="2000" dirty="0" err="1"/>
              <a:t>Builder</a:t>
            </a:r>
            <a:r>
              <a:rPr lang="es-ES" sz="2000" dirty="0"/>
              <a:t>.</a:t>
            </a:r>
          </a:p>
          <a:p>
            <a:r>
              <a:rPr lang="es-ES" sz="2000" b="1" dirty="0" err="1"/>
              <a:t>Apex</a:t>
            </a:r>
            <a:r>
              <a:rPr lang="es-ES" sz="2000" dirty="0"/>
              <a:t>: Lenguaje de programación de Salesforce, similar a Java, para automatizaciones personalizadas.</a:t>
            </a:r>
          </a:p>
          <a:p>
            <a:pPr>
              <a:buFont typeface="Arial" panose="020B0604020202020204" pitchFamily="34" charset="0"/>
              <a:buChar char="•"/>
            </a:pPr>
            <a:endParaRPr lang="es-ES" dirty="0"/>
          </a:p>
        </p:txBody>
      </p:sp>
    </p:spTree>
    <p:extLst>
      <p:ext uri="{BB962C8B-B14F-4D97-AF65-F5344CB8AC3E}">
        <p14:creationId xmlns:p14="http://schemas.microsoft.com/office/powerpoint/2010/main" val="3537779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27957" y="0"/>
            <a:ext cx="2476716" cy="850232"/>
          </a:xfrm>
        </p:spPr>
        <p:txBody>
          <a:bodyPr/>
          <a:lstStyle/>
          <a:p>
            <a:r>
              <a:rPr lang="en-US" dirty="0" err="1"/>
              <a:t>Glosario</a:t>
            </a:r>
            <a:endParaRPr lang="en-US" dirty="0"/>
          </a:p>
        </p:txBody>
      </p:sp>
      <p:sp>
        <p:nvSpPr>
          <p:cNvPr id="6" name="Rectángulo 5">
            <a:extLst>
              <a:ext uri="{FF2B5EF4-FFF2-40B4-BE49-F238E27FC236}">
                <a16:creationId xmlns:a16="http://schemas.microsoft.com/office/drawing/2014/main" id="{CDC7EA74-9034-4BCD-AAA8-B343DC040148}"/>
              </a:ext>
            </a:extLst>
          </p:cNvPr>
          <p:cNvSpPr/>
          <p:nvPr/>
        </p:nvSpPr>
        <p:spPr>
          <a:xfrm>
            <a:off x="827956" y="1273185"/>
            <a:ext cx="10449643" cy="4370427"/>
          </a:xfrm>
          <a:prstGeom prst="rect">
            <a:avLst/>
          </a:prstGeom>
        </p:spPr>
        <p:txBody>
          <a:bodyPr wrap="square">
            <a:spAutoFit/>
          </a:bodyPr>
          <a:lstStyle/>
          <a:p>
            <a:r>
              <a:rPr lang="es-ES" sz="2000" b="1" dirty="0"/>
              <a:t>Personalización</a:t>
            </a:r>
          </a:p>
          <a:p>
            <a:r>
              <a:rPr lang="es-ES" sz="2000" b="1" dirty="0"/>
              <a:t>Page </a:t>
            </a:r>
            <a:r>
              <a:rPr lang="es-ES" sz="2000" b="1" dirty="0" err="1"/>
              <a:t>Layout</a:t>
            </a:r>
            <a:r>
              <a:rPr lang="es-ES" sz="2000" dirty="0"/>
              <a:t>: Diseño de la página de registro (qué campos y secciones se muestran).</a:t>
            </a:r>
          </a:p>
          <a:p>
            <a:r>
              <a:rPr lang="es-ES" sz="2000" b="1" dirty="0" err="1"/>
              <a:t>Record</a:t>
            </a:r>
            <a:r>
              <a:rPr lang="es-ES" sz="2000" b="1" dirty="0"/>
              <a:t> </a:t>
            </a:r>
            <a:r>
              <a:rPr lang="es-ES" sz="2000" b="1" dirty="0" err="1"/>
              <a:t>Type</a:t>
            </a:r>
            <a:r>
              <a:rPr lang="es-ES" sz="2000" dirty="0"/>
              <a:t>: Permite tener diferentes tipos de registros en un mismo objeto con </a:t>
            </a:r>
            <a:r>
              <a:rPr lang="es-ES" sz="2000" dirty="0" err="1"/>
              <a:t>layouts</a:t>
            </a:r>
            <a:r>
              <a:rPr lang="es-ES" sz="2000" dirty="0"/>
              <a:t> y procesos distintos.</a:t>
            </a:r>
          </a:p>
          <a:p>
            <a:r>
              <a:rPr lang="es-ES" sz="2000" b="1" dirty="0" err="1"/>
              <a:t>Validation</a:t>
            </a:r>
            <a:r>
              <a:rPr lang="es-ES" sz="2000" b="1" dirty="0"/>
              <a:t> Rule</a:t>
            </a:r>
            <a:r>
              <a:rPr lang="es-ES" sz="2000" dirty="0"/>
              <a:t>: Regla que impide guardar datos que no cumplan ciertas condiciones.</a:t>
            </a:r>
          </a:p>
          <a:p>
            <a:pPr>
              <a:buFont typeface="Arial" panose="020B0604020202020204" pitchFamily="34" charset="0"/>
              <a:buChar char="•"/>
            </a:pPr>
            <a:endParaRPr lang="es-ES" sz="2000" dirty="0"/>
          </a:p>
          <a:p>
            <a:r>
              <a:rPr lang="es-ES" sz="2000" b="1" dirty="0"/>
              <a:t>Seguridad y Acceso</a:t>
            </a:r>
          </a:p>
          <a:p>
            <a:r>
              <a:rPr lang="es-ES" sz="2000" b="1" dirty="0" err="1"/>
              <a:t>Profile</a:t>
            </a:r>
            <a:r>
              <a:rPr lang="es-ES" sz="2000" b="1" dirty="0"/>
              <a:t> (Perfil)</a:t>
            </a:r>
            <a:r>
              <a:rPr lang="es-ES" sz="2000" dirty="0"/>
              <a:t>: Define qué puede ver y hacer un usuario (acceso a objetos, campos, etc.).</a:t>
            </a:r>
          </a:p>
          <a:p>
            <a:r>
              <a:rPr lang="es-ES" sz="2000" b="1" dirty="0"/>
              <a:t>Role (Rol)</a:t>
            </a:r>
            <a:r>
              <a:rPr lang="es-ES" sz="2000" dirty="0"/>
              <a:t>: Controla la visibilidad jerárquica de los datos (quién puede ver registros de otros).</a:t>
            </a:r>
          </a:p>
          <a:p>
            <a:r>
              <a:rPr lang="es-ES" sz="2000" b="1" dirty="0" err="1"/>
              <a:t>Permission</a:t>
            </a:r>
            <a:r>
              <a:rPr lang="es-ES" sz="2000" b="1" dirty="0"/>
              <a:t> Set</a:t>
            </a:r>
            <a:r>
              <a:rPr lang="es-ES" sz="2000" dirty="0"/>
              <a:t>: Permisos adicionales que se asignan a usuarios sin cambiar su perfil.</a:t>
            </a:r>
          </a:p>
          <a:p>
            <a:r>
              <a:rPr lang="es-ES" sz="2000" b="1" dirty="0" err="1"/>
              <a:t>Sharing</a:t>
            </a:r>
            <a:r>
              <a:rPr lang="es-ES" sz="2000" b="1" dirty="0"/>
              <a:t> Rules</a:t>
            </a:r>
            <a:r>
              <a:rPr lang="es-ES" sz="2000" dirty="0"/>
              <a:t>: Reglas para compartir registros automáticamente con otros usuarios o grupos.</a:t>
            </a:r>
          </a:p>
          <a:p>
            <a:pPr>
              <a:buFont typeface="Arial" panose="020B0604020202020204" pitchFamily="34" charset="0"/>
              <a:buChar char="•"/>
            </a:pPr>
            <a:endParaRPr lang="es-ES" dirty="0"/>
          </a:p>
        </p:txBody>
      </p:sp>
    </p:spTree>
    <p:extLst>
      <p:ext uri="{BB962C8B-B14F-4D97-AF65-F5344CB8AC3E}">
        <p14:creationId xmlns:p14="http://schemas.microsoft.com/office/powerpoint/2010/main" val="11901262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27957" y="0"/>
            <a:ext cx="2476716" cy="850232"/>
          </a:xfrm>
        </p:spPr>
        <p:txBody>
          <a:bodyPr/>
          <a:lstStyle/>
          <a:p>
            <a:r>
              <a:rPr lang="en-US" dirty="0" err="1"/>
              <a:t>Glosario</a:t>
            </a:r>
            <a:endParaRPr lang="en-US" dirty="0"/>
          </a:p>
        </p:txBody>
      </p:sp>
      <p:sp>
        <p:nvSpPr>
          <p:cNvPr id="6" name="Rectángulo 5">
            <a:extLst>
              <a:ext uri="{FF2B5EF4-FFF2-40B4-BE49-F238E27FC236}">
                <a16:creationId xmlns:a16="http://schemas.microsoft.com/office/drawing/2014/main" id="{CDC7EA74-9034-4BCD-AAA8-B343DC040148}"/>
              </a:ext>
            </a:extLst>
          </p:cNvPr>
          <p:cNvSpPr/>
          <p:nvPr/>
        </p:nvSpPr>
        <p:spPr>
          <a:xfrm>
            <a:off x="827956" y="1273185"/>
            <a:ext cx="10449643" cy="3139321"/>
          </a:xfrm>
          <a:prstGeom prst="rect">
            <a:avLst/>
          </a:prstGeom>
        </p:spPr>
        <p:txBody>
          <a:bodyPr wrap="square">
            <a:spAutoFit/>
          </a:bodyPr>
          <a:lstStyle/>
          <a:p>
            <a:r>
              <a:rPr lang="es-ES" b="1" dirty="0"/>
              <a:t>Informes y Paneles</a:t>
            </a:r>
          </a:p>
          <a:p>
            <a:r>
              <a:rPr lang="es-ES" b="1" dirty="0" err="1"/>
              <a:t>Report</a:t>
            </a:r>
            <a:r>
              <a:rPr lang="es-ES" b="1" dirty="0"/>
              <a:t> (Informe)</a:t>
            </a:r>
            <a:r>
              <a:rPr lang="es-ES" dirty="0"/>
              <a:t>: Vista personalizada de datos con filtros y agrupaciones.</a:t>
            </a:r>
          </a:p>
          <a:p>
            <a:r>
              <a:rPr lang="es-ES" b="1" dirty="0" err="1"/>
              <a:t>Dashboard</a:t>
            </a:r>
            <a:r>
              <a:rPr lang="es-ES" b="1" dirty="0"/>
              <a:t> (Panel)</a:t>
            </a:r>
            <a:r>
              <a:rPr lang="es-ES" dirty="0"/>
              <a:t>: Visualización gráfica de uno o más informes (gráficas, medidores, tablas).</a:t>
            </a:r>
          </a:p>
          <a:p>
            <a:pPr>
              <a:buFont typeface="Arial" panose="020B0604020202020204" pitchFamily="34" charset="0"/>
              <a:buChar char="•"/>
            </a:pPr>
            <a:endParaRPr lang="es-ES" dirty="0"/>
          </a:p>
          <a:p>
            <a:r>
              <a:rPr lang="es-ES" b="1" dirty="0"/>
              <a:t>Nubes Principales</a:t>
            </a:r>
          </a:p>
          <a:p>
            <a:r>
              <a:rPr lang="es-ES" b="1" dirty="0"/>
              <a:t>Sales Cloud</a:t>
            </a:r>
            <a:r>
              <a:rPr lang="es-ES" dirty="0"/>
              <a:t>: Gestión de ventas, oportunidades y cuentas.</a:t>
            </a:r>
          </a:p>
          <a:p>
            <a:r>
              <a:rPr lang="es-ES" b="1" dirty="0" err="1"/>
              <a:t>Service</a:t>
            </a:r>
            <a:r>
              <a:rPr lang="es-ES" b="1" dirty="0"/>
              <a:t> Cloud</a:t>
            </a:r>
            <a:r>
              <a:rPr lang="es-ES" dirty="0"/>
              <a:t>: Soporte al cliente y casos.</a:t>
            </a:r>
          </a:p>
          <a:p>
            <a:r>
              <a:rPr lang="es-ES" b="1" dirty="0"/>
              <a:t>Marketing Cloud</a:t>
            </a:r>
            <a:r>
              <a:rPr lang="es-ES" dirty="0"/>
              <a:t>: Automatización de marketing y campañas.</a:t>
            </a:r>
          </a:p>
          <a:p>
            <a:r>
              <a:rPr lang="es-ES" b="1" dirty="0" err="1"/>
              <a:t>Experience</a:t>
            </a:r>
            <a:r>
              <a:rPr lang="es-ES" b="1" dirty="0"/>
              <a:t> Cloud</a:t>
            </a:r>
            <a:r>
              <a:rPr lang="es-ES" dirty="0"/>
              <a:t>: Creación de portales y comunidades para clientes o socios.</a:t>
            </a:r>
          </a:p>
          <a:p>
            <a:r>
              <a:rPr lang="es-ES" dirty="0"/>
              <a:t>.</a:t>
            </a:r>
          </a:p>
          <a:p>
            <a:pPr>
              <a:buFont typeface="Arial" panose="020B0604020202020204" pitchFamily="34" charset="0"/>
              <a:buChar char="•"/>
            </a:pPr>
            <a:endParaRPr lang="es-ES" dirty="0"/>
          </a:p>
        </p:txBody>
      </p:sp>
    </p:spTree>
    <p:extLst>
      <p:ext uri="{BB962C8B-B14F-4D97-AF65-F5344CB8AC3E}">
        <p14:creationId xmlns:p14="http://schemas.microsoft.com/office/powerpoint/2010/main" val="2469202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44000" y="886783"/>
            <a:ext cx="10504000" cy="1132258"/>
          </a:xfrm>
        </p:spPr>
        <p:txBody>
          <a:bodyPr/>
          <a:lstStyle/>
          <a:p>
            <a:pPr algn="l"/>
            <a:r>
              <a:rPr lang="en-US" dirty="0"/>
              <a:t>Historia de los CRM</a:t>
            </a:r>
          </a:p>
        </p:txBody>
      </p:sp>
      <p:sp>
        <p:nvSpPr>
          <p:cNvPr id="4" name="Text Placeholder 3">
            <a:extLst>
              <a:ext uri="{FF2B5EF4-FFF2-40B4-BE49-F238E27FC236}">
                <a16:creationId xmlns:a16="http://schemas.microsoft.com/office/drawing/2014/main" id="{E67546DB-CA6C-E612-08C2-89B8638C8299}"/>
              </a:ext>
            </a:extLst>
          </p:cNvPr>
          <p:cNvSpPr>
            <a:spLocks noGrp="1"/>
          </p:cNvSpPr>
          <p:nvPr>
            <p:ph type="body" sz="quarter" idx="32"/>
          </p:nvPr>
        </p:nvSpPr>
        <p:spPr>
          <a:xfrm>
            <a:off x="446942" y="1708592"/>
            <a:ext cx="7781706" cy="1216315"/>
          </a:xfrm>
        </p:spPr>
        <p:txBody>
          <a:bodyPr/>
          <a:lstStyle/>
          <a:p>
            <a:pPr lvl="0" algn="l" eaLnBrk="0" fontAlgn="base" hangingPunct="0">
              <a:lnSpc>
                <a:spcPct val="150000"/>
              </a:lnSpc>
              <a:spcBef>
                <a:spcPct val="0"/>
              </a:spcBef>
              <a:spcAft>
                <a:spcPct val="0"/>
              </a:spcAft>
              <a:buFontTx/>
              <a:buChar char="•"/>
            </a:pPr>
            <a:r>
              <a:rPr lang="es-ES" altLang="es-ES" sz="2000" b="1" dirty="0">
                <a:latin typeface="Arial" panose="020B0604020202020204" pitchFamily="34" charset="0"/>
              </a:rPr>
              <a:t>Década de 1980:</a:t>
            </a:r>
            <a:r>
              <a:rPr lang="es-ES" altLang="es-ES" sz="2000" dirty="0">
                <a:latin typeface="Arial" panose="020B0604020202020204" pitchFamily="34" charset="0"/>
              </a:rPr>
              <a:t> aparecen los primeros sistemas de </a:t>
            </a:r>
            <a:r>
              <a:rPr lang="es-ES" altLang="es-ES" sz="2000" i="1" dirty="0" err="1">
                <a:latin typeface="Arial" panose="020B0604020202020204" pitchFamily="34" charset="0"/>
              </a:rPr>
              <a:t>database</a:t>
            </a:r>
            <a:r>
              <a:rPr lang="es-ES" altLang="es-ES" sz="2000" i="1" dirty="0">
                <a:latin typeface="Arial" panose="020B0604020202020204" pitchFamily="34" charset="0"/>
              </a:rPr>
              <a:t> marketing</a:t>
            </a:r>
            <a:r>
              <a:rPr lang="es-ES" altLang="es-ES" sz="2000" dirty="0">
                <a:latin typeface="Arial" panose="020B0604020202020204" pitchFamily="34" charset="0"/>
              </a:rPr>
              <a:t>, que gestionaban bases de datos de clientes y ventas.</a:t>
            </a:r>
          </a:p>
          <a:p>
            <a:pPr lvl="0" algn="l" eaLnBrk="0" fontAlgn="base" hangingPunct="0">
              <a:lnSpc>
                <a:spcPct val="150000"/>
              </a:lnSpc>
              <a:spcBef>
                <a:spcPct val="0"/>
              </a:spcBef>
              <a:spcAft>
                <a:spcPct val="0"/>
              </a:spcAft>
              <a:buFontTx/>
              <a:buChar char="•"/>
            </a:pPr>
            <a:r>
              <a:rPr lang="es-ES" altLang="es-ES" sz="2000" b="1" dirty="0">
                <a:latin typeface="Arial" panose="020B0604020202020204" pitchFamily="34" charset="0"/>
              </a:rPr>
              <a:t>Años 90:</a:t>
            </a:r>
            <a:r>
              <a:rPr lang="es-ES" altLang="es-ES" sz="2000" dirty="0">
                <a:latin typeface="Arial" panose="020B0604020202020204" pitchFamily="34" charset="0"/>
              </a:rPr>
              <a:t> surgen los primeros programas de </a:t>
            </a:r>
            <a:r>
              <a:rPr lang="es-ES" altLang="es-ES" sz="2000" b="1" dirty="0" err="1">
                <a:latin typeface="Arial" panose="020B0604020202020204" pitchFamily="34" charset="0"/>
              </a:rPr>
              <a:t>contact</a:t>
            </a:r>
            <a:r>
              <a:rPr lang="es-ES" altLang="es-ES" sz="2000" b="1" dirty="0">
                <a:latin typeface="Arial" panose="020B0604020202020204" pitchFamily="34" charset="0"/>
              </a:rPr>
              <a:t> </a:t>
            </a:r>
            <a:r>
              <a:rPr lang="es-ES" altLang="es-ES" sz="2000" b="1" dirty="0" err="1">
                <a:latin typeface="Arial" panose="020B0604020202020204" pitchFamily="34" charset="0"/>
              </a:rPr>
              <a:t>management</a:t>
            </a:r>
            <a:r>
              <a:rPr lang="es-ES" altLang="es-ES" sz="2000" dirty="0">
                <a:latin typeface="Arial" panose="020B0604020202020204" pitchFamily="34" charset="0"/>
              </a:rPr>
              <a:t>, como </a:t>
            </a:r>
            <a:r>
              <a:rPr lang="es-ES" altLang="es-ES" sz="2000" i="1" dirty="0">
                <a:latin typeface="Arial" panose="020B0604020202020204" pitchFamily="34" charset="0"/>
              </a:rPr>
              <a:t>ACT!</a:t>
            </a:r>
            <a:r>
              <a:rPr lang="es-ES" altLang="es-ES" sz="2000" dirty="0">
                <a:latin typeface="Arial" panose="020B0604020202020204" pitchFamily="34" charset="0"/>
              </a:rPr>
              <a:t> y </a:t>
            </a:r>
            <a:r>
              <a:rPr lang="es-ES" altLang="es-ES" sz="2000" i="1" dirty="0" err="1">
                <a:latin typeface="Arial" panose="020B0604020202020204" pitchFamily="34" charset="0"/>
              </a:rPr>
              <a:t>GoldMine</a:t>
            </a:r>
            <a:r>
              <a:rPr lang="es-ES" altLang="es-ES" sz="2000" dirty="0">
                <a:latin typeface="Arial" panose="020B0604020202020204" pitchFamily="34" charset="0"/>
              </a:rPr>
              <a:t>.</a:t>
            </a:r>
          </a:p>
          <a:p>
            <a:pPr lvl="0" algn="l" eaLnBrk="0" fontAlgn="base" hangingPunct="0">
              <a:lnSpc>
                <a:spcPct val="150000"/>
              </a:lnSpc>
              <a:spcBef>
                <a:spcPct val="0"/>
              </a:spcBef>
              <a:spcAft>
                <a:spcPct val="0"/>
              </a:spcAft>
              <a:buFontTx/>
              <a:buChar char="•"/>
            </a:pPr>
            <a:r>
              <a:rPr lang="es-ES" altLang="es-ES" sz="2000" b="1" dirty="0">
                <a:latin typeface="Arial" panose="020B0604020202020204" pitchFamily="34" charset="0"/>
              </a:rPr>
              <a:t>A partir de 2000:</a:t>
            </a:r>
            <a:r>
              <a:rPr lang="es-ES" altLang="es-ES" sz="2000" dirty="0">
                <a:latin typeface="Arial" panose="020B0604020202020204" pitchFamily="34" charset="0"/>
              </a:rPr>
              <a:t> los CRM se integran con </a:t>
            </a:r>
            <a:r>
              <a:rPr lang="es-ES" altLang="es-ES" sz="2000" b="1" dirty="0">
                <a:latin typeface="Arial" panose="020B0604020202020204" pitchFamily="34" charset="0"/>
              </a:rPr>
              <a:t>ERP</a:t>
            </a:r>
            <a:r>
              <a:rPr lang="es-ES" altLang="es-ES" sz="2000" dirty="0">
                <a:latin typeface="Arial" panose="020B0604020202020204" pitchFamily="34" charset="0"/>
              </a:rPr>
              <a:t> y sistemas de </a:t>
            </a:r>
            <a:r>
              <a:rPr lang="es-ES" altLang="es-ES" sz="2000" b="1" dirty="0">
                <a:latin typeface="Arial" panose="020B0604020202020204" pitchFamily="34" charset="0"/>
              </a:rPr>
              <a:t>marketing </a:t>
            </a:r>
            <a:r>
              <a:rPr lang="es-ES" altLang="es-ES" sz="2000" b="1" dirty="0" err="1">
                <a:latin typeface="Arial" panose="020B0604020202020204" pitchFamily="34" charset="0"/>
              </a:rPr>
              <a:t>automation</a:t>
            </a:r>
            <a:r>
              <a:rPr lang="es-ES" altLang="es-ES" sz="2000" dirty="0">
                <a:latin typeface="Arial" panose="020B0604020202020204" pitchFamily="34" charset="0"/>
              </a:rPr>
              <a:t>.</a:t>
            </a:r>
          </a:p>
          <a:p>
            <a:pPr lvl="0" algn="l" eaLnBrk="0" fontAlgn="base" hangingPunct="0">
              <a:lnSpc>
                <a:spcPct val="150000"/>
              </a:lnSpc>
              <a:spcBef>
                <a:spcPct val="0"/>
              </a:spcBef>
              <a:spcAft>
                <a:spcPct val="0"/>
              </a:spcAft>
              <a:buFontTx/>
              <a:buChar char="•"/>
            </a:pPr>
            <a:r>
              <a:rPr lang="es-ES" altLang="es-ES" sz="2000" b="1" dirty="0">
                <a:latin typeface="Arial" panose="020B0604020202020204" pitchFamily="34" charset="0"/>
              </a:rPr>
              <a:t>2010 en adelante:</a:t>
            </a:r>
            <a:r>
              <a:rPr lang="es-ES" altLang="es-ES" sz="2000" dirty="0">
                <a:latin typeface="Arial" panose="020B0604020202020204" pitchFamily="34" charset="0"/>
              </a:rPr>
              <a:t> se populariza el </a:t>
            </a:r>
            <a:r>
              <a:rPr lang="es-ES" altLang="es-ES" sz="2000" b="1" dirty="0">
                <a:latin typeface="Arial" panose="020B0604020202020204" pitchFamily="34" charset="0"/>
              </a:rPr>
              <a:t>CRM en la nube (Cloud CRM)</a:t>
            </a:r>
            <a:r>
              <a:rPr lang="es-ES" altLang="es-ES" sz="2000" dirty="0">
                <a:latin typeface="Arial" panose="020B0604020202020204" pitchFamily="34" charset="0"/>
              </a:rPr>
              <a:t>, como </a:t>
            </a:r>
            <a:r>
              <a:rPr lang="es-ES" altLang="es-ES" sz="2000" b="1" dirty="0">
                <a:latin typeface="Arial" panose="020B0604020202020204" pitchFamily="34" charset="0"/>
              </a:rPr>
              <a:t>Salesforce </a:t>
            </a:r>
            <a:r>
              <a:rPr lang="es-ES" altLang="es-ES" sz="2000" dirty="0">
                <a:latin typeface="Arial" panose="020B0604020202020204" pitchFamily="34" charset="0"/>
              </a:rPr>
              <a:t>o </a:t>
            </a:r>
            <a:r>
              <a:rPr lang="es-ES" altLang="es-ES" sz="2000" b="1" dirty="0">
                <a:latin typeface="Arial" panose="020B0604020202020204" pitchFamily="34" charset="0"/>
              </a:rPr>
              <a:t>Zoho CRM</a:t>
            </a:r>
            <a:r>
              <a:rPr lang="es-ES" altLang="es-ES" sz="2000" dirty="0">
                <a:latin typeface="Arial" panose="020B0604020202020204" pitchFamily="34" charset="0"/>
              </a:rPr>
              <a:t>, con acceso desde web y móvil.</a:t>
            </a:r>
          </a:p>
          <a:p>
            <a:pPr lvl="0" algn="l" eaLnBrk="0" fontAlgn="base" hangingPunct="0">
              <a:lnSpc>
                <a:spcPct val="150000"/>
              </a:lnSpc>
              <a:spcBef>
                <a:spcPct val="0"/>
              </a:spcBef>
              <a:spcAft>
                <a:spcPct val="0"/>
              </a:spcAft>
              <a:buFontTx/>
              <a:buChar char="•"/>
            </a:pPr>
            <a:r>
              <a:rPr lang="es-ES" altLang="es-ES" sz="2000" b="1" dirty="0">
                <a:latin typeface="Arial" panose="020B0604020202020204" pitchFamily="34" charset="0"/>
              </a:rPr>
              <a:t>Actualidad:</a:t>
            </a:r>
            <a:r>
              <a:rPr lang="es-ES" altLang="es-ES" sz="2000" dirty="0">
                <a:latin typeface="Arial" panose="020B0604020202020204" pitchFamily="34" charset="0"/>
              </a:rPr>
              <a:t> los CRM incorporan </a:t>
            </a:r>
            <a:r>
              <a:rPr lang="es-ES" altLang="es-ES" sz="2000" b="1" dirty="0">
                <a:latin typeface="Arial" panose="020B0604020202020204" pitchFamily="34" charset="0"/>
              </a:rPr>
              <a:t>Inteligencia Artificial, Big Data y Machine </a:t>
            </a:r>
            <a:r>
              <a:rPr lang="es-ES" altLang="es-ES" sz="2000" b="1" dirty="0" err="1">
                <a:latin typeface="Arial" panose="020B0604020202020204" pitchFamily="34" charset="0"/>
              </a:rPr>
              <a:t>Learning</a:t>
            </a:r>
            <a:r>
              <a:rPr lang="es-ES" altLang="es-ES" sz="2000" dirty="0">
                <a:latin typeface="Arial" panose="020B0604020202020204" pitchFamily="34" charset="0"/>
              </a:rPr>
              <a:t> para predecir comportamientos y automatizar procesos</a:t>
            </a:r>
          </a:p>
        </p:txBody>
      </p:sp>
      <p:sp>
        <p:nvSpPr>
          <p:cNvPr id="5" name="AutoShape 3" descr="La historia de los sistemas CRM modernos: un breve resumen">
            <a:extLst>
              <a:ext uri="{FF2B5EF4-FFF2-40B4-BE49-F238E27FC236}">
                <a16:creationId xmlns:a16="http://schemas.microsoft.com/office/drawing/2014/main" id="{64B3A499-9004-4DB8-AEFE-F259F5946AE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 name="Imagen 6">
            <a:extLst>
              <a:ext uri="{FF2B5EF4-FFF2-40B4-BE49-F238E27FC236}">
                <a16:creationId xmlns:a16="http://schemas.microsoft.com/office/drawing/2014/main" id="{22764186-7484-4340-9EDC-D413CA69AAA3}"/>
              </a:ext>
            </a:extLst>
          </p:cNvPr>
          <p:cNvPicPr>
            <a:picLocks noChangeAspect="1"/>
          </p:cNvPicPr>
          <p:nvPr/>
        </p:nvPicPr>
        <p:blipFill>
          <a:blip r:embed="rId2"/>
          <a:stretch>
            <a:fillRect/>
          </a:stretch>
        </p:blipFill>
        <p:spPr>
          <a:xfrm>
            <a:off x="8228648" y="1549135"/>
            <a:ext cx="3948346" cy="4359295"/>
          </a:xfrm>
          <a:prstGeom prst="rect">
            <a:avLst/>
          </a:prstGeom>
        </p:spPr>
      </p:pic>
    </p:spTree>
    <p:extLst>
      <p:ext uri="{BB962C8B-B14F-4D97-AF65-F5344CB8AC3E}">
        <p14:creationId xmlns:p14="http://schemas.microsoft.com/office/powerpoint/2010/main" val="3811264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96E95-9B0C-4EC1-9980-C3F4F6A53F21}"/>
              </a:ext>
            </a:extLst>
          </p:cNvPr>
          <p:cNvSpPr>
            <a:spLocks noGrp="1"/>
          </p:cNvSpPr>
          <p:nvPr>
            <p:ph type="title"/>
          </p:nvPr>
        </p:nvSpPr>
        <p:spPr>
          <a:xfrm>
            <a:off x="844000" y="329896"/>
            <a:ext cx="6135624" cy="896474"/>
          </a:xfrm>
        </p:spPr>
        <p:txBody>
          <a:bodyPr/>
          <a:lstStyle/>
          <a:p>
            <a:r>
              <a:rPr lang="es-ES" dirty="0"/>
              <a:t>Funciones principales </a:t>
            </a:r>
            <a:endParaRPr lang="en-US" dirty="0"/>
          </a:p>
        </p:txBody>
      </p:sp>
      <p:sp>
        <p:nvSpPr>
          <p:cNvPr id="4" name="Content Placeholder 3">
            <a:extLst>
              <a:ext uri="{FF2B5EF4-FFF2-40B4-BE49-F238E27FC236}">
                <a16:creationId xmlns:a16="http://schemas.microsoft.com/office/drawing/2014/main" id="{3FCB56FB-552F-5A4B-085F-DC35C50D474C}"/>
              </a:ext>
            </a:extLst>
          </p:cNvPr>
          <p:cNvSpPr>
            <a:spLocks noGrp="1"/>
          </p:cNvSpPr>
          <p:nvPr>
            <p:ph sz="quarter" idx="18"/>
          </p:nvPr>
        </p:nvSpPr>
        <p:spPr>
          <a:xfrm>
            <a:off x="362737" y="1398881"/>
            <a:ext cx="11196217" cy="2844873"/>
          </a:xfrm>
        </p:spPr>
        <p:txBody>
          <a:bodyPr lIns="0" tIns="0" rIns="0" bIns="0">
            <a:noAutofit/>
          </a:bodyPr>
          <a:lstStyle/>
          <a:p>
            <a:pPr lvl="0" algn="just" eaLnBrk="0" fontAlgn="base" hangingPunct="0">
              <a:lnSpc>
                <a:spcPct val="150000"/>
              </a:lnSpc>
              <a:spcBef>
                <a:spcPct val="0"/>
              </a:spcBef>
              <a:spcAft>
                <a:spcPct val="0"/>
              </a:spcAft>
              <a:buFontTx/>
              <a:buChar char="•"/>
            </a:pPr>
            <a:r>
              <a:rPr lang="es-ES" altLang="es-ES" sz="2400" b="1" dirty="0">
                <a:latin typeface="Arial" panose="020B0604020202020204" pitchFamily="34" charset="0"/>
              </a:rPr>
              <a:t>Gestión de contactos:</a:t>
            </a:r>
            <a:r>
              <a:rPr lang="es-ES" altLang="es-ES" sz="2400" dirty="0">
                <a:latin typeface="Arial" panose="020B0604020202020204" pitchFamily="34" charset="0"/>
              </a:rPr>
              <a:t> almacena toda la información de clientes y empresas.</a:t>
            </a:r>
          </a:p>
          <a:p>
            <a:pPr lvl="0" algn="just" eaLnBrk="0" fontAlgn="base" hangingPunct="0">
              <a:lnSpc>
                <a:spcPct val="150000"/>
              </a:lnSpc>
              <a:spcBef>
                <a:spcPct val="0"/>
              </a:spcBef>
              <a:spcAft>
                <a:spcPct val="0"/>
              </a:spcAft>
              <a:buFontTx/>
              <a:buChar char="•"/>
            </a:pPr>
            <a:r>
              <a:rPr lang="es-ES" altLang="es-ES" sz="2400" b="1" dirty="0">
                <a:latin typeface="Arial" panose="020B0604020202020204" pitchFamily="34" charset="0"/>
              </a:rPr>
              <a:t>Gestión de ventas:</a:t>
            </a:r>
            <a:r>
              <a:rPr lang="es-ES" altLang="es-ES" sz="2400" dirty="0">
                <a:latin typeface="Arial" panose="020B0604020202020204" pitchFamily="34" charset="0"/>
              </a:rPr>
              <a:t> controla oportunidades, presupuestos y fases del proceso comercial.</a:t>
            </a:r>
          </a:p>
          <a:p>
            <a:pPr lvl="0" algn="just" eaLnBrk="0" fontAlgn="base" hangingPunct="0">
              <a:lnSpc>
                <a:spcPct val="150000"/>
              </a:lnSpc>
              <a:spcBef>
                <a:spcPct val="0"/>
              </a:spcBef>
              <a:spcAft>
                <a:spcPct val="0"/>
              </a:spcAft>
              <a:buFontTx/>
              <a:buChar char="•"/>
            </a:pPr>
            <a:r>
              <a:rPr lang="es-ES" altLang="es-ES" sz="2400" b="1" dirty="0">
                <a:latin typeface="Arial" panose="020B0604020202020204" pitchFamily="34" charset="0"/>
              </a:rPr>
              <a:t>Automatización del marketing:</a:t>
            </a:r>
            <a:r>
              <a:rPr lang="es-ES" altLang="es-ES" sz="2400" dirty="0">
                <a:latin typeface="Arial" panose="020B0604020202020204" pitchFamily="34" charset="0"/>
              </a:rPr>
              <a:t> campañas de correo, segmentación de clientes, seguimiento.</a:t>
            </a:r>
          </a:p>
          <a:p>
            <a:pPr lvl="0" algn="just" eaLnBrk="0" fontAlgn="base" hangingPunct="0">
              <a:lnSpc>
                <a:spcPct val="150000"/>
              </a:lnSpc>
              <a:spcBef>
                <a:spcPct val="0"/>
              </a:spcBef>
              <a:spcAft>
                <a:spcPct val="0"/>
              </a:spcAft>
              <a:buFontTx/>
              <a:buChar char="•"/>
            </a:pPr>
            <a:r>
              <a:rPr lang="es-ES" altLang="es-ES" sz="2400" b="1" dirty="0">
                <a:latin typeface="Arial" panose="020B0604020202020204" pitchFamily="34" charset="0"/>
              </a:rPr>
              <a:t>Atención al cliente:</a:t>
            </a:r>
            <a:r>
              <a:rPr lang="es-ES" altLang="es-ES" sz="2400" dirty="0">
                <a:latin typeface="Arial" panose="020B0604020202020204" pitchFamily="34" charset="0"/>
              </a:rPr>
              <a:t> registra incidencias, tickets y tiempos de respuesta.</a:t>
            </a:r>
          </a:p>
          <a:p>
            <a:pPr lvl="0" algn="just" eaLnBrk="0" fontAlgn="base" hangingPunct="0">
              <a:lnSpc>
                <a:spcPct val="150000"/>
              </a:lnSpc>
              <a:spcBef>
                <a:spcPct val="0"/>
              </a:spcBef>
              <a:spcAft>
                <a:spcPct val="0"/>
              </a:spcAft>
              <a:buFontTx/>
              <a:buChar char="•"/>
            </a:pPr>
            <a:r>
              <a:rPr lang="es-ES" altLang="es-ES" sz="2400" b="1" dirty="0">
                <a:latin typeface="Arial" panose="020B0604020202020204" pitchFamily="34" charset="0"/>
              </a:rPr>
              <a:t>Análisis de datos:</a:t>
            </a:r>
            <a:r>
              <a:rPr lang="es-ES" altLang="es-ES" sz="2400" dirty="0">
                <a:latin typeface="Arial" panose="020B0604020202020204" pitchFamily="34" charset="0"/>
              </a:rPr>
              <a:t> permite tomar decisiones basadas en métricas reales</a:t>
            </a:r>
          </a:p>
        </p:txBody>
      </p:sp>
      <p:pic>
        <p:nvPicPr>
          <p:cNvPr id="2050" name="Picture 2" descr="Ventajas y desventajas de tener un software CRM - Impulsa blog">
            <a:extLst>
              <a:ext uri="{FF2B5EF4-FFF2-40B4-BE49-F238E27FC236}">
                <a16:creationId xmlns:a16="http://schemas.microsoft.com/office/drawing/2014/main" id="{43D0F5B0-09FA-4F83-A51C-14D29E1D9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960" y="5129223"/>
            <a:ext cx="3086080" cy="1728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151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96E95-9B0C-4EC1-9980-C3F4F6A53F21}"/>
              </a:ext>
            </a:extLst>
          </p:cNvPr>
          <p:cNvSpPr>
            <a:spLocks noGrp="1"/>
          </p:cNvSpPr>
          <p:nvPr>
            <p:ph type="title"/>
          </p:nvPr>
        </p:nvSpPr>
        <p:spPr>
          <a:xfrm>
            <a:off x="844000" y="329896"/>
            <a:ext cx="7455938" cy="896474"/>
          </a:xfrm>
        </p:spPr>
        <p:txBody>
          <a:bodyPr/>
          <a:lstStyle/>
          <a:p>
            <a:r>
              <a:rPr lang="es-ES" dirty="0"/>
              <a:t>Tipos e CRM según su enfoque</a:t>
            </a:r>
            <a:endParaRPr lang="en-US" dirty="0"/>
          </a:p>
        </p:txBody>
      </p:sp>
      <p:graphicFrame>
        <p:nvGraphicFramePr>
          <p:cNvPr id="7" name="Marcador de contenido 6">
            <a:extLst>
              <a:ext uri="{FF2B5EF4-FFF2-40B4-BE49-F238E27FC236}">
                <a16:creationId xmlns:a16="http://schemas.microsoft.com/office/drawing/2014/main" id="{158E1593-0F62-44DB-A18F-4DD09B8E8B45}"/>
              </a:ext>
            </a:extLst>
          </p:cNvPr>
          <p:cNvGraphicFramePr>
            <a:graphicFrameLocks noGrp="1"/>
          </p:cNvGraphicFramePr>
          <p:nvPr>
            <p:ph sz="quarter" idx="18"/>
            <p:extLst>
              <p:ext uri="{D42A27DB-BD31-4B8C-83A1-F6EECF244321}">
                <p14:modId xmlns:p14="http://schemas.microsoft.com/office/powerpoint/2010/main" val="2191940375"/>
              </p:ext>
            </p:extLst>
          </p:nvPr>
        </p:nvGraphicFramePr>
        <p:xfrm>
          <a:off x="304799" y="1266094"/>
          <a:ext cx="10785232" cy="4665784"/>
        </p:xfrm>
        <a:graphic>
          <a:graphicData uri="http://schemas.openxmlformats.org/drawingml/2006/table">
            <a:tbl>
              <a:tblPr/>
              <a:tblGrid>
                <a:gridCol w="2086709">
                  <a:extLst>
                    <a:ext uri="{9D8B030D-6E8A-4147-A177-3AD203B41FA5}">
                      <a16:colId xmlns:a16="http://schemas.microsoft.com/office/drawing/2014/main" val="1132658213"/>
                    </a:ext>
                  </a:extLst>
                </a:gridCol>
                <a:gridCol w="5103446">
                  <a:extLst>
                    <a:ext uri="{9D8B030D-6E8A-4147-A177-3AD203B41FA5}">
                      <a16:colId xmlns:a16="http://schemas.microsoft.com/office/drawing/2014/main" val="1137861342"/>
                    </a:ext>
                  </a:extLst>
                </a:gridCol>
                <a:gridCol w="3595077">
                  <a:extLst>
                    <a:ext uri="{9D8B030D-6E8A-4147-A177-3AD203B41FA5}">
                      <a16:colId xmlns:a16="http://schemas.microsoft.com/office/drawing/2014/main" val="1830720597"/>
                    </a:ext>
                  </a:extLst>
                </a:gridCol>
              </a:tblGrid>
              <a:tr h="504409">
                <a:tc>
                  <a:txBody>
                    <a:bodyPr/>
                    <a:lstStyle/>
                    <a:p>
                      <a:r>
                        <a:rPr lang="es-ES" sz="2000" dirty="0">
                          <a:solidFill>
                            <a:schemeClr val="bg1"/>
                          </a:solidFill>
                        </a:rPr>
                        <a:t>Tipo de CRM</a:t>
                      </a:r>
                    </a:p>
                  </a:txBody>
                  <a:tcPr marL="52551" marR="52551" marT="26276" marB="26276" anchor="ctr">
                    <a:lnL>
                      <a:noFill/>
                    </a:lnL>
                    <a:lnR>
                      <a:noFill/>
                    </a:lnR>
                    <a:lnT>
                      <a:noFill/>
                    </a:lnT>
                    <a:lnB>
                      <a:noFill/>
                    </a:lnB>
                    <a:solidFill>
                      <a:schemeClr val="tx1"/>
                    </a:solidFill>
                  </a:tcPr>
                </a:tc>
                <a:tc>
                  <a:txBody>
                    <a:bodyPr/>
                    <a:lstStyle/>
                    <a:p>
                      <a:r>
                        <a:rPr lang="es-ES" sz="2000" dirty="0">
                          <a:solidFill>
                            <a:schemeClr val="bg1"/>
                          </a:solidFill>
                        </a:rPr>
                        <a:t>Descripción</a:t>
                      </a:r>
                    </a:p>
                  </a:txBody>
                  <a:tcPr marL="52551" marR="52551" marT="26276" marB="26276" anchor="ctr">
                    <a:lnL>
                      <a:noFill/>
                    </a:lnL>
                    <a:lnR>
                      <a:noFill/>
                    </a:lnR>
                    <a:lnT>
                      <a:noFill/>
                    </a:lnT>
                    <a:lnB>
                      <a:noFill/>
                    </a:lnB>
                    <a:solidFill>
                      <a:schemeClr val="tx1"/>
                    </a:solidFill>
                  </a:tcPr>
                </a:tc>
                <a:tc>
                  <a:txBody>
                    <a:bodyPr/>
                    <a:lstStyle/>
                    <a:p>
                      <a:r>
                        <a:rPr lang="es-ES" sz="2000" dirty="0">
                          <a:solidFill>
                            <a:schemeClr val="bg1"/>
                          </a:solidFill>
                        </a:rPr>
                        <a:t>Ejemplo de uso</a:t>
                      </a:r>
                    </a:p>
                  </a:txBody>
                  <a:tcPr marL="52551" marR="52551" marT="26276" marB="26276" anchor="ctr">
                    <a:lnL>
                      <a:noFill/>
                    </a:lnL>
                    <a:lnR>
                      <a:noFill/>
                    </a:lnR>
                    <a:lnT>
                      <a:noFill/>
                    </a:lnT>
                    <a:lnB>
                      <a:noFill/>
                    </a:lnB>
                    <a:solidFill>
                      <a:schemeClr val="tx1"/>
                    </a:solidFill>
                  </a:tcPr>
                </a:tc>
                <a:extLst>
                  <a:ext uri="{0D108BD9-81ED-4DB2-BD59-A6C34878D82A}">
                    <a16:rowId xmlns:a16="http://schemas.microsoft.com/office/drawing/2014/main" val="1008242851"/>
                  </a:ext>
                </a:extLst>
              </a:tr>
              <a:tr h="1261023">
                <a:tc>
                  <a:txBody>
                    <a:bodyPr/>
                    <a:lstStyle/>
                    <a:p>
                      <a:r>
                        <a:rPr lang="es-ES" sz="2000" b="1" dirty="0"/>
                        <a:t>Operativo</a:t>
                      </a:r>
                      <a:endParaRPr lang="es-ES" sz="2000" dirty="0"/>
                    </a:p>
                  </a:txBody>
                  <a:tcPr marL="52551" marR="52551" marT="26276" marB="26276" anchor="ctr">
                    <a:lnL>
                      <a:noFill/>
                    </a:lnL>
                    <a:lnR>
                      <a:noFill/>
                    </a:lnR>
                    <a:lnT>
                      <a:noFill/>
                    </a:lnT>
                    <a:lnB>
                      <a:noFill/>
                    </a:lnB>
                    <a:solidFill>
                      <a:srgbClr val="FFCA08"/>
                    </a:solidFill>
                  </a:tcPr>
                </a:tc>
                <a:tc>
                  <a:txBody>
                    <a:bodyPr/>
                    <a:lstStyle/>
                    <a:p>
                      <a:r>
                        <a:rPr lang="es-ES" sz="2000" dirty="0"/>
                        <a:t>Automatiza los procesos de ventas, marketing y servicio al cliente.</a:t>
                      </a:r>
                    </a:p>
                  </a:txBody>
                  <a:tcPr marL="52551" marR="52551" marT="26276" marB="26276" anchor="ctr">
                    <a:lnL>
                      <a:noFill/>
                    </a:lnL>
                    <a:lnR>
                      <a:noFill/>
                    </a:lnR>
                    <a:lnT>
                      <a:noFill/>
                    </a:lnT>
                    <a:lnB>
                      <a:noFill/>
                    </a:lnB>
                  </a:tcPr>
                </a:tc>
                <a:tc>
                  <a:txBody>
                    <a:bodyPr/>
                    <a:lstStyle/>
                    <a:p>
                      <a:r>
                        <a:rPr lang="es-ES" sz="2000" dirty="0"/>
                        <a:t>Gestión de leads, atención de incidencias.</a:t>
                      </a:r>
                    </a:p>
                  </a:txBody>
                  <a:tcPr marL="52551" marR="52551" marT="26276" marB="26276" anchor="ctr">
                    <a:lnL>
                      <a:noFill/>
                    </a:lnL>
                    <a:lnR>
                      <a:noFill/>
                    </a:lnR>
                    <a:lnT>
                      <a:noFill/>
                    </a:lnT>
                    <a:lnB>
                      <a:noFill/>
                    </a:lnB>
                  </a:tcPr>
                </a:tc>
                <a:extLst>
                  <a:ext uri="{0D108BD9-81ED-4DB2-BD59-A6C34878D82A}">
                    <a16:rowId xmlns:a16="http://schemas.microsoft.com/office/drawing/2014/main" val="85930319"/>
                  </a:ext>
                </a:extLst>
              </a:tr>
              <a:tr h="1261023">
                <a:tc>
                  <a:txBody>
                    <a:bodyPr/>
                    <a:lstStyle/>
                    <a:p>
                      <a:r>
                        <a:rPr lang="es-ES" sz="2000" b="1" dirty="0"/>
                        <a:t>Analítico</a:t>
                      </a:r>
                      <a:endParaRPr lang="es-ES" sz="2000" dirty="0"/>
                    </a:p>
                  </a:txBody>
                  <a:tcPr marL="52551" marR="52551" marT="26276" marB="26276" anchor="ctr">
                    <a:lnL>
                      <a:noFill/>
                    </a:lnL>
                    <a:lnR>
                      <a:noFill/>
                    </a:lnR>
                    <a:lnT>
                      <a:noFill/>
                    </a:lnT>
                    <a:lnB>
                      <a:noFill/>
                    </a:lnB>
                    <a:solidFill>
                      <a:srgbClr val="FFCA08"/>
                    </a:solidFill>
                  </a:tcPr>
                </a:tc>
                <a:tc>
                  <a:txBody>
                    <a:bodyPr/>
                    <a:lstStyle/>
                    <a:p>
                      <a:r>
                        <a:rPr lang="es-ES" sz="2000" dirty="0"/>
                        <a:t>Analiza los datos de los clientes para tomar decisiones estratégicas.</a:t>
                      </a:r>
                    </a:p>
                  </a:txBody>
                  <a:tcPr marL="52551" marR="52551" marT="26276" marB="26276" anchor="ctr">
                    <a:lnL>
                      <a:noFill/>
                    </a:lnL>
                    <a:lnR>
                      <a:noFill/>
                    </a:lnR>
                    <a:lnT>
                      <a:noFill/>
                    </a:lnT>
                    <a:lnB>
                      <a:noFill/>
                    </a:lnB>
                  </a:tcPr>
                </a:tc>
                <a:tc>
                  <a:txBody>
                    <a:bodyPr/>
                    <a:lstStyle/>
                    <a:p>
                      <a:r>
                        <a:rPr lang="es-ES" sz="2000"/>
                        <a:t>Segmentación, predicción de ventas.</a:t>
                      </a:r>
                    </a:p>
                  </a:txBody>
                  <a:tcPr marL="52551" marR="52551" marT="26276" marB="26276" anchor="ctr">
                    <a:lnL>
                      <a:noFill/>
                    </a:lnL>
                    <a:lnR>
                      <a:noFill/>
                    </a:lnR>
                    <a:lnT>
                      <a:noFill/>
                    </a:lnT>
                    <a:lnB>
                      <a:noFill/>
                    </a:lnB>
                  </a:tcPr>
                </a:tc>
                <a:extLst>
                  <a:ext uri="{0D108BD9-81ED-4DB2-BD59-A6C34878D82A}">
                    <a16:rowId xmlns:a16="http://schemas.microsoft.com/office/drawing/2014/main" val="3284866184"/>
                  </a:ext>
                </a:extLst>
              </a:tr>
              <a:tr h="1639329">
                <a:tc>
                  <a:txBody>
                    <a:bodyPr/>
                    <a:lstStyle/>
                    <a:p>
                      <a:r>
                        <a:rPr lang="es-ES" sz="2000" b="1" dirty="0"/>
                        <a:t>Colaborativ</a:t>
                      </a:r>
                      <a:r>
                        <a:rPr lang="es-ES" sz="1600" b="1" kern="1200" dirty="0">
                          <a:solidFill>
                            <a:schemeClr val="tx1"/>
                          </a:solidFill>
                          <a:latin typeface="+mn-lt"/>
                          <a:ea typeface="+mn-ea"/>
                          <a:cs typeface="+mn-cs"/>
                        </a:rPr>
                        <a:t>o</a:t>
                      </a:r>
                    </a:p>
                  </a:txBody>
                  <a:tcPr marL="52551" marR="52551" marT="26276" marB="26276" anchor="ctr">
                    <a:lnL>
                      <a:noFill/>
                    </a:lnL>
                    <a:lnR>
                      <a:noFill/>
                    </a:lnR>
                    <a:lnT>
                      <a:noFill/>
                    </a:lnT>
                    <a:lnB>
                      <a:noFill/>
                    </a:lnB>
                    <a:solidFill>
                      <a:srgbClr val="FFCA08"/>
                    </a:solidFill>
                  </a:tcPr>
                </a:tc>
                <a:tc>
                  <a:txBody>
                    <a:bodyPr/>
                    <a:lstStyle/>
                    <a:p>
                      <a:r>
                        <a:rPr lang="es-ES" sz="2000" dirty="0"/>
                        <a:t>Facilita la comunicación entre departamentos o empresas que comparten información del cliente.</a:t>
                      </a:r>
                    </a:p>
                  </a:txBody>
                  <a:tcPr marL="52551" marR="52551" marT="26276" marB="26276" anchor="ctr">
                    <a:lnL>
                      <a:noFill/>
                    </a:lnL>
                    <a:lnR>
                      <a:noFill/>
                    </a:lnR>
                    <a:lnT>
                      <a:noFill/>
                    </a:lnT>
                    <a:lnB>
                      <a:noFill/>
                    </a:lnB>
                  </a:tcPr>
                </a:tc>
                <a:tc>
                  <a:txBody>
                    <a:bodyPr/>
                    <a:lstStyle/>
                    <a:p>
                      <a:r>
                        <a:rPr lang="es-ES" sz="2000" dirty="0"/>
                        <a:t>Atención </a:t>
                      </a:r>
                      <a:r>
                        <a:rPr lang="es-ES" sz="2000" dirty="0" err="1"/>
                        <a:t>omnicanal</a:t>
                      </a:r>
                      <a:r>
                        <a:rPr lang="es-ES" sz="2000" dirty="0"/>
                        <a:t> (chat, redes sociales, teléfono).</a:t>
                      </a:r>
                    </a:p>
                  </a:txBody>
                  <a:tcPr marL="52551" marR="52551" marT="26276" marB="26276" anchor="ctr">
                    <a:lnL>
                      <a:noFill/>
                    </a:lnL>
                    <a:lnR>
                      <a:noFill/>
                    </a:lnR>
                    <a:lnT>
                      <a:noFill/>
                    </a:lnT>
                    <a:lnB>
                      <a:noFill/>
                    </a:lnB>
                  </a:tcPr>
                </a:tc>
                <a:extLst>
                  <a:ext uri="{0D108BD9-81ED-4DB2-BD59-A6C34878D82A}">
                    <a16:rowId xmlns:a16="http://schemas.microsoft.com/office/drawing/2014/main" val="3348667961"/>
                  </a:ext>
                </a:extLst>
              </a:tr>
            </a:tbl>
          </a:graphicData>
        </a:graphic>
      </p:graphicFrame>
    </p:spTree>
    <p:extLst>
      <p:ext uri="{BB962C8B-B14F-4D97-AF65-F5344CB8AC3E}">
        <p14:creationId xmlns:p14="http://schemas.microsoft.com/office/powerpoint/2010/main" val="87396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96E95-9B0C-4EC1-9980-C3F4F6A53F21}"/>
              </a:ext>
            </a:extLst>
          </p:cNvPr>
          <p:cNvSpPr>
            <a:spLocks noGrp="1"/>
          </p:cNvSpPr>
          <p:nvPr>
            <p:ph type="title"/>
          </p:nvPr>
        </p:nvSpPr>
        <p:spPr>
          <a:xfrm>
            <a:off x="844000" y="329896"/>
            <a:ext cx="6135624" cy="896474"/>
          </a:xfrm>
        </p:spPr>
        <p:txBody>
          <a:bodyPr/>
          <a:lstStyle/>
          <a:p>
            <a:r>
              <a:rPr lang="es-ES" dirty="0"/>
              <a:t>Ventajas de usar un CRM</a:t>
            </a:r>
            <a:endParaRPr lang="en-US" dirty="0"/>
          </a:p>
        </p:txBody>
      </p:sp>
      <p:sp>
        <p:nvSpPr>
          <p:cNvPr id="4" name="Content Placeholder 3">
            <a:extLst>
              <a:ext uri="{FF2B5EF4-FFF2-40B4-BE49-F238E27FC236}">
                <a16:creationId xmlns:a16="http://schemas.microsoft.com/office/drawing/2014/main" id="{3FCB56FB-552F-5A4B-085F-DC35C50D474C}"/>
              </a:ext>
            </a:extLst>
          </p:cNvPr>
          <p:cNvSpPr>
            <a:spLocks noGrp="1"/>
          </p:cNvSpPr>
          <p:nvPr>
            <p:ph sz="quarter" idx="18"/>
          </p:nvPr>
        </p:nvSpPr>
        <p:spPr>
          <a:xfrm>
            <a:off x="362737" y="1398881"/>
            <a:ext cx="11172771" cy="3157929"/>
          </a:xfrm>
        </p:spPr>
        <p:txBody>
          <a:bodyPr lIns="0" tIns="0" rIns="0" bIns="0">
            <a:noAutofit/>
          </a:bodyPr>
          <a:lstStyle/>
          <a:p>
            <a:pPr lvl="0" eaLnBrk="0" fontAlgn="base" hangingPunct="0">
              <a:lnSpc>
                <a:spcPct val="150000"/>
              </a:lnSpc>
              <a:spcBef>
                <a:spcPct val="0"/>
              </a:spcBef>
              <a:spcAft>
                <a:spcPct val="0"/>
              </a:spcAft>
              <a:buFontTx/>
              <a:buChar char="•"/>
            </a:pPr>
            <a:r>
              <a:rPr lang="es-ES" altLang="es-ES" sz="2800" dirty="0">
                <a:latin typeface="Arial" panose="020B0604020202020204" pitchFamily="34" charset="0"/>
              </a:rPr>
              <a:t>Mejora la </a:t>
            </a:r>
            <a:r>
              <a:rPr lang="es-ES" altLang="es-ES" sz="2800" b="1" dirty="0">
                <a:latin typeface="Arial" panose="020B0604020202020204" pitchFamily="34" charset="0"/>
              </a:rPr>
              <a:t>comunicación entre departamentos</a:t>
            </a:r>
            <a:r>
              <a:rPr lang="es-ES" altLang="es-ES" sz="2800" dirty="0">
                <a:latin typeface="Arial" panose="020B0604020202020204" pitchFamily="34" charset="0"/>
              </a:rPr>
              <a:t> (ventas, marketing, soporte).</a:t>
            </a:r>
          </a:p>
          <a:p>
            <a:pPr lvl="0" eaLnBrk="0" fontAlgn="base" hangingPunct="0">
              <a:lnSpc>
                <a:spcPct val="150000"/>
              </a:lnSpc>
              <a:spcBef>
                <a:spcPct val="0"/>
              </a:spcBef>
              <a:spcAft>
                <a:spcPct val="0"/>
              </a:spcAft>
              <a:buFontTx/>
              <a:buChar char="•"/>
            </a:pPr>
            <a:r>
              <a:rPr lang="es-ES" altLang="es-ES" sz="2800" dirty="0">
                <a:latin typeface="Arial" panose="020B0604020202020204" pitchFamily="34" charset="0"/>
              </a:rPr>
              <a:t>Aumenta la </a:t>
            </a:r>
            <a:r>
              <a:rPr lang="es-ES" altLang="es-ES" sz="2800" b="1" dirty="0">
                <a:latin typeface="Arial" panose="020B0604020202020204" pitchFamily="34" charset="0"/>
              </a:rPr>
              <a:t>productividad</a:t>
            </a:r>
            <a:r>
              <a:rPr lang="es-ES" altLang="es-ES" sz="2800" dirty="0">
                <a:latin typeface="Arial" panose="020B0604020202020204" pitchFamily="34" charset="0"/>
              </a:rPr>
              <a:t> y reduce tareas manuales.</a:t>
            </a:r>
          </a:p>
          <a:p>
            <a:pPr lvl="0" eaLnBrk="0" fontAlgn="base" hangingPunct="0">
              <a:lnSpc>
                <a:spcPct val="150000"/>
              </a:lnSpc>
              <a:spcBef>
                <a:spcPct val="0"/>
              </a:spcBef>
              <a:spcAft>
                <a:spcPct val="0"/>
              </a:spcAft>
              <a:buFontTx/>
              <a:buChar char="•"/>
            </a:pPr>
            <a:r>
              <a:rPr lang="es-ES" altLang="es-ES" sz="2800" dirty="0">
                <a:latin typeface="Arial" panose="020B0604020202020204" pitchFamily="34" charset="0"/>
              </a:rPr>
              <a:t>Facilita la </a:t>
            </a:r>
            <a:r>
              <a:rPr lang="es-ES" altLang="es-ES" sz="2800" b="1" dirty="0">
                <a:latin typeface="Arial" panose="020B0604020202020204" pitchFamily="34" charset="0"/>
              </a:rPr>
              <a:t>fidelización de clientes</a:t>
            </a:r>
            <a:r>
              <a:rPr lang="es-ES" altLang="es-ES" sz="2800" dirty="0">
                <a:latin typeface="Arial" panose="020B0604020202020204" pitchFamily="34" charset="0"/>
              </a:rPr>
              <a:t>.</a:t>
            </a:r>
          </a:p>
          <a:p>
            <a:pPr lvl="0" eaLnBrk="0" fontAlgn="base" hangingPunct="0">
              <a:lnSpc>
                <a:spcPct val="150000"/>
              </a:lnSpc>
              <a:spcBef>
                <a:spcPct val="0"/>
              </a:spcBef>
              <a:spcAft>
                <a:spcPct val="0"/>
              </a:spcAft>
              <a:buFontTx/>
              <a:buChar char="•"/>
            </a:pPr>
            <a:r>
              <a:rPr lang="es-ES" altLang="es-ES" sz="2800" dirty="0">
                <a:latin typeface="Arial" panose="020B0604020202020204" pitchFamily="34" charset="0"/>
              </a:rPr>
              <a:t>Mejora la </a:t>
            </a:r>
            <a:r>
              <a:rPr lang="es-ES" altLang="es-ES" sz="2800" b="1" dirty="0">
                <a:latin typeface="Arial" panose="020B0604020202020204" pitchFamily="34" charset="0"/>
              </a:rPr>
              <a:t>experiencia del usuario final</a:t>
            </a:r>
            <a:r>
              <a:rPr lang="es-ES" altLang="es-ES" sz="2800" dirty="0">
                <a:latin typeface="Arial" panose="020B0604020202020204" pitchFamily="34" charset="0"/>
              </a:rPr>
              <a:t> gracias a un trato personalizado</a:t>
            </a:r>
          </a:p>
        </p:txBody>
      </p:sp>
      <p:sp>
        <p:nvSpPr>
          <p:cNvPr id="6" name="Marcador de posición de imagen 5">
            <a:extLst>
              <a:ext uri="{FF2B5EF4-FFF2-40B4-BE49-F238E27FC236}">
                <a16:creationId xmlns:a16="http://schemas.microsoft.com/office/drawing/2014/main" id="{55E485A1-EAE8-40D5-817E-2E7539607C0A}"/>
              </a:ext>
            </a:extLst>
          </p:cNvPr>
          <p:cNvSpPr>
            <a:spLocks noGrp="1"/>
          </p:cNvSpPr>
          <p:nvPr>
            <p:ph type="pic" sz="quarter" idx="13"/>
          </p:nvPr>
        </p:nvSpPr>
        <p:spPr/>
      </p:sp>
      <p:sp>
        <p:nvSpPr>
          <p:cNvPr id="2" name="Rectangle 1">
            <a:extLst>
              <a:ext uri="{FF2B5EF4-FFF2-40B4-BE49-F238E27FC236}">
                <a16:creationId xmlns:a16="http://schemas.microsoft.com/office/drawing/2014/main" id="{BE84A23A-3AB8-4401-BA9E-DCE71742EDDC}"/>
              </a:ext>
            </a:extLst>
          </p:cNvPr>
          <p:cNvSpPr>
            <a:spLocks noChangeArrowheads="1"/>
          </p:cNvSpPr>
          <p:nvPr/>
        </p:nvSpPr>
        <p:spPr bwMode="auto">
          <a:xfrm>
            <a:off x="0" y="-184666"/>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361408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96E95-9B0C-4EC1-9980-C3F4F6A53F21}"/>
              </a:ext>
            </a:extLst>
          </p:cNvPr>
          <p:cNvSpPr>
            <a:spLocks noGrp="1"/>
          </p:cNvSpPr>
          <p:nvPr>
            <p:ph type="title"/>
          </p:nvPr>
        </p:nvSpPr>
        <p:spPr>
          <a:xfrm>
            <a:off x="843999" y="329896"/>
            <a:ext cx="9941231" cy="896474"/>
          </a:xfrm>
        </p:spPr>
        <p:txBody>
          <a:bodyPr/>
          <a:lstStyle/>
          <a:p>
            <a:r>
              <a:rPr lang="es-ES" dirty="0"/>
              <a:t>Desventajas o retos de usar un CRM</a:t>
            </a:r>
            <a:endParaRPr lang="en-US" dirty="0"/>
          </a:p>
        </p:txBody>
      </p:sp>
      <p:sp>
        <p:nvSpPr>
          <p:cNvPr id="4" name="Content Placeholder 3">
            <a:extLst>
              <a:ext uri="{FF2B5EF4-FFF2-40B4-BE49-F238E27FC236}">
                <a16:creationId xmlns:a16="http://schemas.microsoft.com/office/drawing/2014/main" id="{3FCB56FB-552F-5A4B-085F-DC35C50D474C}"/>
              </a:ext>
            </a:extLst>
          </p:cNvPr>
          <p:cNvSpPr>
            <a:spLocks noGrp="1"/>
          </p:cNvSpPr>
          <p:nvPr>
            <p:ph sz="quarter" idx="18"/>
          </p:nvPr>
        </p:nvSpPr>
        <p:spPr>
          <a:xfrm>
            <a:off x="362737" y="1398881"/>
            <a:ext cx="11172771" cy="3157929"/>
          </a:xfrm>
        </p:spPr>
        <p:txBody>
          <a:bodyPr lIns="0" tIns="0" rIns="0" bIns="0">
            <a:noAutofit/>
          </a:bodyPr>
          <a:lstStyle/>
          <a:p>
            <a:pPr lvl="0" eaLnBrk="0" fontAlgn="base" hangingPunct="0">
              <a:lnSpc>
                <a:spcPct val="150000"/>
              </a:lnSpc>
              <a:spcBef>
                <a:spcPct val="0"/>
              </a:spcBef>
              <a:spcAft>
                <a:spcPct val="0"/>
              </a:spcAft>
              <a:buFontTx/>
              <a:buChar char="•"/>
            </a:pPr>
            <a:r>
              <a:rPr lang="es-ES" altLang="es-ES" sz="2800" dirty="0">
                <a:latin typeface="Arial" panose="020B0604020202020204" pitchFamily="34" charset="0"/>
              </a:rPr>
              <a:t>Requiere </a:t>
            </a:r>
            <a:r>
              <a:rPr lang="es-ES" altLang="es-ES" sz="2800" b="1" dirty="0">
                <a:latin typeface="Arial" panose="020B0604020202020204" pitchFamily="34" charset="0"/>
              </a:rPr>
              <a:t>formación del personal</a:t>
            </a:r>
            <a:r>
              <a:rPr lang="es-ES" altLang="es-ES" sz="2800" dirty="0">
                <a:latin typeface="Arial" panose="020B0604020202020204" pitchFamily="34" charset="0"/>
              </a:rPr>
              <a:t> para usarlo correctamente.</a:t>
            </a:r>
          </a:p>
          <a:p>
            <a:pPr lvl="0" eaLnBrk="0" fontAlgn="base" hangingPunct="0">
              <a:lnSpc>
                <a:spcPct val="150000"/>
              </a:lnSpc>
              <a:spcBef>
                <a:spcPct val="0"/>
              </a:spcBef>
              <a:spcAft>
                <a:spcPct val="0"/>
              </a:spcAft>
              <a:buFontTx/>
              <a:buChar char="•"/>
            </a:pPr>
            <a:r>
              <a:rPr lang="es-ES" altLang="es-ES" sz="2800" dirty="0">
                <a:latin typeface="Arial" panose="020B0604020202020204" pitchFamily="34" charset="0"/>
              </a:rPr>
              <a:t>Necesita </a:t>
            </a:r>
            <a:r>
              <a:rPr lang="es-ES" altLang="es-ES" sz="2800" b="1" dirty="0">
                <a:latin typeface="Arial" panose="020B0604020202020204" pitchFamily="34" charset="0"/>
              </a:rPr>
              <a:t>integración con otros sistemas</a:t>
            </a:r>
            <a:r>
              <a:rPr lang="es-ES" altLang="es-ES" sz="2800" dirty="0">
                <a:latin typeface="Arial" panose="020B0604020202020204" pitchFamily="34" charset="0"/>
              </a:rPr>
              <a:t> (ERP, web, contabilidad).</a:t>
            </a:r>
          </a:p>
          <a:p>
            <a:pPr lvl="0" eaLnBrk="0" fontAlgn="base" hangingPunct="0">
              <a:lnSpc>
                <a:spcPct val="150000"/>
              </a:lnSpc>
              <a:spcBef>
                <a:spcPct val="0"/>
              </a:spcBef>
              <a:spcAft>
                <a:spcPct val="0"/>
              </a:spcAft>
              <a:buFontTx/>
              <a:buChar char="•"/>
            </a:pPr>
            <a:r>
              <a:rPr lang="es-ES" altLang="es-ES" sz="2800" dirty="0">
                <a:latin typeface="Arial" panose="020B0604020202020204" pitchFamily="34" charset="0"/>
              </a:rPr>
              <a:t>Supone </a:t>
            </a:r>
            <a:r>
              <a:rPr lang="es-ES" altLang="es-ES" sz="2800" b="1" dirty="0">
                <a:latin typeface="Arial" panose="020B0604020202020204" pitchFamily="34" charset="0"/>
              </a:rPr>
              <a:t>coste inicial y mantenimiento</a:t>
            </a:r>
            <a:r>
              <a:rPr lang="es-ES" altLang="es-ES" sz="2800" dirty="0">
                <a:latin typeface="Arial" panose="020B0604020202020204" pitchFamily="34" charset="0"/>
              </a:rPr>
              <a:t>, especialmente en grandes organizaciones.</a:t>
            </a:r>
          </a:p>
          <a:p>
            <a:pPr lvl="0" eaLnBrk="0" fontAlgn="base" hangingPunct="0">
              <a:lnSpc>
                <a:spcPct val="150000"/>
              </a:lnSpc>
              <a:spcBef>
                <a:spcPct val="0"/>
              </a:spcBef>
              <a:spcAft>
                <a:spcPct val="0"/>
              </a:spcAft>
              <a:buFontTx/>
              <a:buChar char="•"/>
            </a:pPr>
            <a:r>
              <a:rPr lang="es-ES" altLang="es-ES" sz="2800" dirty="0">
                <a:latin typeface="Arial" panose="020B0604020202020204" pitchFamily="34" charset="0"/>
              </a:rPr>
              <a:t>Riesgos de </a:t>
            </a:r>
            <a:r>
              <a:rPr lang="es-ES" altLang="es-ES" sz="2800" b="1" dirty="0">
                <a:latin typeface="Arial" panose="020B0604020202020204" pitchFamily="34" charset="0"/>
              </a:rPr>
              <a:t>seguridad y protección de datos (RGPD)</a:t>
            </a:r>
            <a:r>
              <a:rPr lang="es-ES" altLang="es-ES" sz="2800" dirty="0">
                <a:latin typeface="Arial" panose="020B0604020202020204" pitchFamily="34" charset="0"/>
              </a:rPr>
              <a:t> si no se gestiona adecuadamente</a:t>
            </a:r>
          </a:p>
        </p:txBody>
      </p:sp>
      <p:sp>
        <p:nvSpPr>
          <p:cNvPr id="6" name="Marcador de posición de imagen 5">
            <a:extLst>
              <a:ext uri="{FF2B5EF4-FFF2-40B4-BE49-F238E27FC236}">
                <a16:creationId xmlns:a16="http://schemas.microsoft.com/office/drawing/2014/main" id="{55E485A1-EAE8-40D5-817E-2E7539607C0A}"/>
              </a:ext>
            </a:extLst>
          </p:cNvPr>
          <p:cNvSpPr>
            <a:spLocks noGrp="1"/>
          </p:cNvSpPr>
          <p:nvPr>
            <p:ph type="pic" sz="quarter" idx="13"/>
          </p:nvPr>
        </p:nvSpPr>
        <p:spPr/>
      </p:sp>
      <p:sp>
        <p:nvSpPr>
          <p:cNvPr id="2" name="Rectangle 1">
            <a:extLst>
              <a:ext uri="{FF2B5EF4-FFF2-40B4-BE49-F238E27FC236}">
                <a16:creationId xmlns:a16="http://schemas.microsoft.com/office/drawing/2014/main" id="{BE84A23A-3AB8-4401-BA9E-DCE71742EDDC}"/>
              </a:ext>
            </a:extLst>
          </p:cNvPr>
          <p:cNvSpPr>
            <a:spLocks noChangeArrowheads="1"/>
          </p:cNvSpPr>
          <p:nvPr/>
        </p:nvSpPr>
        <p:spPr bwMode="auto">
          <a:xfrm>
            <a:off x="0" y="-184666"/>
            <a:ext cx="328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5302186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THEME" val="template.pptx"/>
</p:tagLst>
</file>

<file path=ppt/theme/theme1.xml><?xml version="1.0" encoding="utf-8"?>
<a:theme xmlns:a="http://schemas.openxmlformats.org/drawingml/2006/main" name="Custom">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ompany overview001">
      <a:majorFont>
        <a:latin typeface="Franklin Gothic Heavy"/>
        <a:ea typeface=""/>
        <a:cs typeface=""/>
      </a:majorFont>
      <a:minorFont>
        <a:latin typeface="Arial"/>
        <a:ea typeface=""/>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38de0ec0-4312-429b-9ba4-a6f7899b86f2" xsi:nil="true"/>
    <_ip_UnifiedCompliancePolicyProperties xmlns="http://schemas.microsoft.com/sharepoint/v3" xsi:nil="true"/>
    <lcf76f155ced4ddcb4097134ff3c332f xmlns="21705155-b4ce-4c69-95dc-4fd6cb8c557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867FBBEFD40724CA20725D6B3094130" ma:contentTypeVersion="14" ma:contentTypeDescription="Create a new document." ma:contentTypeScope="" ma:versionID="b563ecc397a77cd5d82b22a852f9d63c">
  <xsd:schema xmlns:xsd="http://www.w3.org/2001/XMLSchema" xmlns:xs="http://www.w3.org/2001/XMLSchema" xmlns:p="http://schemas.microsoft.com/office/2006/metadata/properties" xmlns:ns1="http://schemas.microsoft.com/sharepoint/v3" xmlns:ns2="21705155-b4ce-4c69-95dc-4fd6cb8c5571" xmlns:ns3="38de0ec0-4312-429b-9ba4-a6f7899b86f2" targetNamespace="http://schemas.microsoft.com/office/2006/metadata/properties" ma:root="true" ma:fieldsID="514fef1a96c1431b584933149cb0dc9f" ns1:_="" ns2:_="" ns3:_="">
    <xsd:import namespace="http://schemas.microsoft.com/sharepoint/v3"/>
    <xsd:import namespace="21705155-b4ce-4c69-95dc-4fd6cb8c5571"/>
    <xsd:import namespace="38de0ec0-4312-429b-9ba4-a6f7899b86f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Billing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705155-b4ce-4c69-95dc-4fd6cb8c557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BillingMetadata" ma:index="1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8de0ec0-4312-429b-9ba4-a6f7899b86f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1ef2866-7176-4fd6-ae15-58358271bbbc}" ma:internalName="TaxCatchAll" ma:showField="CatchAllData" ma:web="38de0ec0-4312-429b-9ba4-a6f7899b86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0C76C-AAF9-4815-AD6C-88260D28D40A}">
  <ds:schemaRefs>
    <ds:schemaRef ds:uri="http://schemas.openxmlformats.org/package/2006/metadata/core-properties"/>
    <ds:schemaRef ds:uri="http://purl.org/dc/dcmitype/"/>
    <ds:schemaRef ds:uri="21705155-b4ce-4c69-95dc-4fd6cb8c5571"/>
    <ds:schemaRef ds:uri="http://www.w3.org/XML/1998/namespace"/>
    <ds:schemaRef ds:uri="http://schemas.microsoft.com/office/2006/documentManagement/types"/>
    <ds:schemaRef ds:uri="http://schemas.microsoft.com/office/2006/metadata/properties"/>
    <ds:schemaRef ds:uri="http://schemas.microsoft.com/sharepoint/v3"/>
    <ds:schemaRef ds:uri="http://purl.org/dc/elements/1.1/"/>
    <ds:schemaRef ds:uri="http://schemas.microsoft.com/office/infopath/2007/PartnerControls"/>
    <ds:schemaRef ds:uri="38de0ec0-4312-429b-9ba4-a6f7899b86f2"/>
    <ds:schemaRef ds:uri="http://purl.org/dc/terms/"/>
  </ds:schemaRefs>
</ds:datastoreItem>
</file>

<file path=customXml/itemProps2.xml><?xml version="1.0" encoding="utf-8"?>
<ds:datastoreItem xmlns:ds="http://schemas.openxmlformats.org/officeDocument/2006/customXml" ds:itemID="{860D4B54-28E2-4923-AAAE-FE6B2DA9CE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1705155-b4ce-4c69-95dc-4fd6cb8c5571"/>
    <ds:schemaRef ds:uri="38de0ec0-4312-429b-9ba4-a6f7899b86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D106A9-355A-41E8-8BB0-D23731FC865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1535</TotalTime>
  <Words>2775</Words>
  <Application>Microsoft Office PowerPoint</Application>
  <PresentationFormat>Panorámica</PresentationFormat>
  <Paragraphs>309</Paragraphs>
  <Slides>49</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49</vt:i4>
      </vt:variant>
    </vt:vector>
  </HeadingPairs>
  <TitlesOfParts>
    <vt:vector size="55" baseType="lpstr">
      <vt:lpstr>等线</vt:lpstr>
      <vt:lpstr>Aptos</vt:lpstr>
      <vt:lpstr>Arial</vt:lpstr>
      <vt:lpstr>Franklin Gothic Heavy</vt:lpstr>
      <vt:lpstr>Roboto</vt:lpstr>
      <vt:lpstr>Custom</vt:lpstr>
      <vt:lpstr>Sistemas de Gestión Empresarial</vt:lpstr>
      <vt:lpstr>Objetivos del tema</vt:lpstr>
      <vt:lpstr>Presentación de PowerPoint</vt:lpstr>
      <vt:lpstr>Presentación de PowerPoint</vt:lpstr>
      <vt:lpstr>Historia de los CRM</vt:lpstr>
      <vt:lpstr>Funciones principales </vt:lpstr>
      <vt:lpstr>Tipos e CRM según su enfoque</vt:lpstr>
      <vt:lpstr>Ventajas de usar un CRM</vt:lpstr>
      <vt:lpstr>Desventajas o retos de usar un CRM</vt:lpstr>
      <vt:lpstr>Presentación de PowerPoint</vt:lpstr>
      <vt:lpstr>Arquitectura de la nube</vt:lpstr>
      <vt:lpstr>Tipos de nube</vt:lpstr>
      <vt:lpstr>Ejercicio 2.1.     </vt:lpstr>
      <vt:lpstr>Presentación de PowerPoint</vt:lpstr>
      <vt:lpstr>Presentación de PowerPoint</vt:lpstr>
      <vt:lpstr>Presentación de PowerPoint</vt:lpstr>
      <vt:lpstr>Presentación de PowerPoint</vt:lpstr>
      <vt:lpstr>Presentación de PowerPoint</vt:lpstr>
      <vt:lpstr>CRM  más  usados</vt:lpstr>
      <vt:lpstr>CRM más usados</vt:lpstr>
      <vt:lpstr>Presentación de PowerPoint</vt:lpstr>
      <vt:lpstr>CRM y la transformación digital</vt:lpstr>
      <vt:lpstr>Papel del desarrollador DAM en los CRM</vt:lpstr>
      <vt:lpstr>Presentación de PowerPoint</vt:lpstr>
      <vt:lpstr>Presentación de PowerPoint</vt:lpstr>
      <vt:lpstr>Presentación de PowerPoint</vt:lpstr>
      <vt:lpstr>Presentación de PowerPoint</vt:lpstr>
      <vt:lpstr>Ejercicio 2.2.     </vt:lpstr>
      <vt:lpstr>Presentación de PowerPoint</vt:lpstr>
      <vt:lpstr>Presentación de PowerPoint</vt:lpstr>
      <vt:lpstr>Presentación de PowerPoint</vt:lpstr>
      <vt:lpstr>Ejercicio 2.3. Relaciona cada nube con su descripción correcta:      </vt:lpstr>
      <vt:lpstr>Ejercicio 2.4.     </vt:lpstr>
      <vt:lpstr>Presentación de PowerPoint</vt:lpstr>
      <vt:lpstr>Presentación de PowerPoint</vt:lpstr>
      <vt:lpstr>Presentación de PowerPoint</vt:lpstr>
      <vt:lpstr>Arquitectura de Salesforce</vt:lpstr>
      <vt:lpstr>Presentación de PowerPoint</vt:lpstr>
      <vt:lpstr>Presentación de PowerPoint</vt:lpstr>
      <vt:lpstr>Presentación de PowerPoint</vt:lpstr>
      <vt:lpstr>Roles</vt:lpstr>
      <vt:lpstr>Roles</vt:lpstr>
      <vt:lpstr>Roles</vt:lpstr>
      <vt:lpstr>Roles</vt:lpstr>
      <vt:lpstr>Ejercicio 2.5.     </vt:lpstr>
      <vt:lpstr>Glosario</vt:lpstr>
      <vt:lpstr>Glosario</vt:lpstr>
      <vt:lpstr>Glosario</vt:lpstr>
      <vt:lpstr>Glosario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Overview</dc:title>
  <dc:creator>profesor</dc:creator>
  <cp:lastModifiedBy>Barrera Ramirez, Milena</cp:lastModifiedBy>
  <cp:revision>204</cp:revision>
  <dcterms:created xsi:type="dcterms:W3CDTF">2025-10-09T00:51:09Z</dcterms:created>
  <dcterms:modified xsi:type="dcterms:W3CDTF">2025-10-09T07:53:58Z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0x0101001867FBBEFD40724CA20725D6B3094130</vt:lpwstr>
  </property>
</Properties>
</file>